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2172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60A5FA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2172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60A5FA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2172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