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Вопросы к рассмотрению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Успеваемость, посещаемость, олимпиады, поступление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сработало и за счёт чего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Проблема и её причина по каждому направлению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делаем, кто отвечает, к какому сроку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Формулировки для протокола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Педагогический совет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Тема, школа, дата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F6B2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Повестка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Результаты периода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удалось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Где просели и почему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работы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Результаты периода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F6B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удалось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Где просели и почему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0D0D0D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FF6B2C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0D0D0D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FF6B2C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0D0D0D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 работы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Проект решения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Формулировки для протокола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F6B2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Педсовет</dc:title>
  <dc:subject>PptxGenJS Presentation</dc:subject>
  <dc:creator>Импрезо</dc:creator>
  <cp:lastModifiedBy>Импрезо</cp:lastModifiedBy>
  <cp:revision>1</cp:revision>
  <dcterms:created xsi:type="dcterms:W3CDTF">2026-09-05T13:59:07Z</dcterms:created>
  <dcterms:modified xsi:type="dcterms:W3CDTF">2026-09-05T13:59:07Z</dcterms:modified>
</cp:coreProperties>
</file>