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Вопросы к рассмотрению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Успеваемость, посещаемость, олимпиады, поступление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сработало и за счёт чего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Проблема и её причина по каждому направлению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делаем, кто отвечает, к какому сроку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Формулировки для протокола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Педагогический совет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Тема, школа, дата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6EE7A8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Повестка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Результаты периода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удалось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Где просели и почему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План работы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ПЕДАГОГИЧЕСКИЙ СОВЕТ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 / 07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Результаты периода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1E2023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E2023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E2023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1E2023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ПЕДАГОГИЧЕСКИЙ СОВЕТ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удалось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6EE7A8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ПЕДАГОГИЧЕСКИЙ СОВЕТ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Где просели и почему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468880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1E2023"/>
          </a:solidFill>
          <a:ln/>
        </p:spPr>
      </p:sp>
      <p:sp>
        <p:nvSpPr>
          <p:cNvPr id="5" name="Shape 2"/>
          <p:cNvSpPr/>
          <p:nvPr/>
        </p:nvSpPr>
        <p:spPr>
          <a:xfrm>
            <a:off x="822960" y="2468880"/>
            <a:ext cx="64008" cy="993648"/>
          </a:xfrm>
          <a:prstGeom prst="rect">
            <a:avLst/>
          </a:prstGeom>
          <a:solidFill>
            <a:srgbClr val="6EE7A8">
              <a:alpha val="45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1143000" y="2468880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Уровень 1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4206240" y="2468880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822960" y="3663696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1E2023"/>
          </a:solidFill>
          <a:ln/>
        </p:spPr>
      </p:sp>
      <p:sp>
        <p:nvSpPr>
          <p:cNvPr id="9" name="Shape 6"/>
          <p:cNvSpPr/>
          <p:nvPr/>
        </p:nvSpPr>
        <p:spPr>
          <a:xfrm>
            <a:off x="822960" y="3663696"/>
            <a:ext cx="64008" cy="993648"/>
          </a:xfrm>
          <a:prstGeom prst="rect">
            <a:avLst/>
          </a:prstGeom>
          <a:solidFill>
            <a:srgbClr val="6EE7A8">
              <a:alpha val="72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1143000" y="3663696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Уровень 2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4206240" y="3663696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822960" y="4858512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1E2023"/>
          </a:solidFill>
          <a:ln/>
        </p:spPr>
      </p:sp>
      <p:sp>
        <p:nvSpPr>
          <p:cNvPr id="13" name="Shape 10"/>
          <p:cNvSpPr/>
          <p:nvPr/>
        </p:nvSpPr>
        <p:spPr>
          <a:xfrm>
            <a:off x="822960" y="4858512"/>
            <a:ext cx="64008" cy="993648"/>
          </a:xfrm>
          <a:prstGeom prst="rect">
            <a:avLst/>
          </a:prstGeom>
          <a:solidFill>
            <a:srgbClr val="6EE7A8"/>
          </a:solidFill>
          <a:ln/>
        </p:spPr>
      </p:sp>
      <p:sp>
        <p:nvSpPr>
          <p:cNvPr id="14" name="Text 11"/>
          <p:cNvSpPr/>
          <p:nvPr/>
        </p:nvSpPr>
        <p:spPr>
          <a:xfrm>
            <a:off x="1143000" y="4858512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Уровень 3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4206240" y="4858512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ПЕДАГОГИЧЕСКИЙ СОВЕТ</a:t>
            </a:r>
            <a:endParaRPr lang="en-US" sz="900" dirty="0"/>
          </a:p>
        </p:txBody>
      </p:sp>
      <p:sp>
        <p:nvSpPr>
          <p:cNvPr id="1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05 / 07</a:t>
            </a:r>
            <a:endParaRPr lang="en-US" sz="900" dirty="0"/>
          </a:p>
        </p:txBody>
      </p:sp>
      <p:sp>
        <p:nvSpPr>
          <p:cNvPr id="18" name="Shape 1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План работы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6EE7A8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6EE7A8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6EE7A8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6EE7A8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ПЕДАГОГИЧЕСКИЙ СОВЕТ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06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Проект решения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Формулировки для протокола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6EE7A8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2141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Педсовет</dc:title>
  <dc:subject>PptxGenJS Presentation</dc:subject>
  <dc:creator>Импрезо</dc:creator>
  <cp:lastModifiedBy>Импрезо</cp:lastModifiedBy>
  <cp:revision>1</cp:revision>
  <dcterms:created xsi:type="dcterms:W3CDTF">2026-09-05T13:59:07Z</dcterms:created>
  <dcterms:modified xsi:type="dcterms:W3CDTF">2026-09-05T13:59:07Z</dcterms:modified>
</cp:coreProperties>
</file>