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6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6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4.xlsx"/></Relationships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0B5F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1111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0B5F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B5CE6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1111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C6C6E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Чью боль решаем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Путь клиента в три шага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TAM / SAM / SOM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Трекшн по месяцам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Почему выберут нас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и почему справится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 и на что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Продукт и раунд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B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Проблема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работает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2B5CE6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9E9EB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Рынок и объём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9E9EB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показателей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Трекшн по месяцам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Мы и альтернативы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9E9EB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B5C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B5CE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ПИТЧ ДЛЯ ИНВЕСТОРОВ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C6C6E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1111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Запрос на инвестиции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Сумма и на что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B5CE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5F5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6C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Питч для инвесторов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