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58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58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58.xlsx"/></Relationships>
</file>

<file path=ppt/charts/chart5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A7BAFF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0A0A0A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A7BAFF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A7BAFF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A7BAFF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2D5BFF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0A0A0A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17171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17171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Чью боль решаем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Путь клиента в три шага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TAM / SAM / SOM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Трекшн по месяцам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Почему выберут нас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Кто и почему справится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Сумма и на что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58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Питч для инвесторов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Продукт и раунд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D5BF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Проблема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это работает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02412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02412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1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02412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34690" y="3739896"/>
            <a:ext cx="228600" cy="201168"/>
          </a:xfrm>
          <a:prstGeom prst="rightArrow">
            <a:avLst/>
          </a:prstGeom>
          <a:solidFill>
            <a:srgbClr val="2D5BFF"/>
          </a:solidFill>
          <a:ln/>
        </p:spPr>
      </p:sp>
      <p:sp>
        <p:nvSpPr>
          <p:cNvPr id="9" name="Shape 6"/>
          <p:cNvSpPr/>
          <p:nvPr/>
        </p:nvSpPr>
        <p:spPr>
          <a:xfrm>
            <a:off x="355473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2F2F2"/>
          </a:solidFill>
          <a:ln/>
        </p:spPr>
      </p:sp>
      <p:sp>
        <p:nvSpPr>
          <p:cNvPr id="10" name="Text 7"/>
          <p:cNvSpPr/>
          <p:nvPr/>
        </p:nvSpPr>
        <p:spPr>
          <a:xfrm>
            <a:off x="375589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75589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2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75589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966460" y="3739896"/>
            <a:ext cx="228600" cy="201168"/>
          </a:xfrm>
          <a:prstGeom prst="rightArrow">
            <a:avLst/>
          </a:prstGeom>
          <a:solidFill>
            <a:srgbClr val="2D5BFF"/>
          </a:solidFill>
          <a:ln/>
        </p:spPr>
      </p:sp>
      <p:sp>
        <p:nvSpPr>
          <p:cNvPr id="14" name="Shape 11"/>
          <p:cNvSpPr/>
          <p:nvPr/>
        </p:nvSpPr>
        <p:spPr>
          <a:xfrm>
            <a:off x="628650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2F2F2"/>
          </a:solidFill>
          <a:ln/>
        </p:spPr>
      </p:sp>
      <p:sp>
        <p:nvSpPr>
          <p:cNvPr id="15" name="Text 12"/>
          <p:cNvSpPr/>
          <p:nvPr/>
        </p:nvSpPr>
        <p:spPr>
          <a:xfrm>
            <a:off x="648766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8766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3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48766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8698230" y="3739896"/>
            <a:ext cx="228600" cy="201168"/>
          </a:xfrm>
          <a:prstGeom prst="rightArrow">
            <a:avLst/>
          </a:prstGeom>
          <a:solidFill>
            <a:srgbClr val="2D5BFF"/>
          </a:solidFill>
          <a:ln/>
        </p:spPr>
      </p:sp>
      <p:sp>
        <p:nvSpPr>
          <p:cNvPr id="19" name="Shape 16"/>
          <p:cNvSpPr/>
          <p:nvPr/>
        </p:nvSpPr>
        <p:spPr>
          <a:xfrm>
            <a:off x="901827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2F2F2"/>
          </a:solidFill>
          <a:ln/>
        </p:spPr>
      </p:sp>
      <p:sp>
        <p:nvSpPr>
          <p:cNvPr id="20" name="Text 17"/>
          <p:cNvSpPr/>
          <p:nvPr/>
        </p:nvSpPr>
        <p:spPr>
          <a:xfrm>
            <a:off x="921943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921943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4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921943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23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24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Рынок и объём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D5B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Рост показателей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Трекшн по месяцам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Мы и альтернативы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Команда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Запрос на инвестиции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Сумма и на что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D5BF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Питч для инвесторов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