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2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5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2.xlsx"/></Relationships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A3B8E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6213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3B8EE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3B8EE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3B8EE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456D6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6213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47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47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Чью боль решаем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Путь клиента в три шага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 / SAM / SOM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Трекшн по месяцам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Почему выберут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и почему справится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 и на что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Продукт и раунд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Проблема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работает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2456D6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3F5F9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2456D6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3F5F9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2456D6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3F5F9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Рынок и объём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показателей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Трекшн по месяцам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и альтернативы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Запрос на инвестиции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Сумма и на что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Питч для инвесторов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