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67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6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7.xlsx"/></Relationships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B1ABE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71514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4A3FD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71514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06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06F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Чью боль решаем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Путь клиента в три шага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 / SAM / SOM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Трекшн по месяцам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Почему выберут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и почему справится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 и на что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Продукт и раунд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Проблема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это работает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4A3FD6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EEEEC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4A3FD6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EEEEC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4A3FD6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EEEEC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Рынок и объём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Рост показателей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Трекшн по месяцам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Мы и альтернативы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Запрос на инвестиции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Сумма и на что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Питч для инвесторов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