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63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6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3.xlsx"/></Relationships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66101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661014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661014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661014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F4262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Чью боль решаем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Путь клиента в три шага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TAM / SAM / SOM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Трекшн по месяцам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Почему выберут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и почему справится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 и на что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Питч для инвесторов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Продукт и раунд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4262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Проблема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это работает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F4262F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F4262F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F4262F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Рынок и объём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426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Рост показателей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Трекшн по месяцам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Мы и альтернативы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Запрос на инвестиции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Сумма и на что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4262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Питч для инвесторов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