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7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5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7.xlsx"/></Relationships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2E4C7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8FAF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2E4C73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2E4C73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2E4C73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60A5FA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8FAF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A3B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A3B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Чью боль решаем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Путь клиента в три шага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TAM / SAM / SOM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Трекшн по месяцам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Почему выберут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и почему справится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 и на что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Продукт и раунд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0A5FA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Проблема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работает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60A5FA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2172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60A5FA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2172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60A5FA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2172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Рынок и объём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 показателей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Трекшн по месяцам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Мы и альтернативы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Запрос на инвестиции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Сумма и на что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0A5FA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Питч для инвесторов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