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53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5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3.xlsx"/></Relationships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9EB9F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01828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9EB9F7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9EB9F7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9EB9F7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2563EB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01828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6708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6708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Чью боль решаем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Путь клиента в три шага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TAM / SAM / SOM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Трекшн по месяцам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Почему выберут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и почему справится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 и на что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Продукт и раунд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563EB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Проблема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это работает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2563EB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2563EB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2563EB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Рынок и объём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Рост показателей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Трекшн по месяцам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Мы и альтернативы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Запрос на инвестиции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Сумма и на что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563EB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Питч для инвесторов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