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Опыт, чем занимаюсь, с кем работаю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Какие задачи беру, в каком формате работаю,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Портфолио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Имя, специальность, направление работы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себе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первый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2F2F2"/>
          </a:solidFill>
          <a:ln w="12700">
            <a:solidFill>
              <a:srgbClr val="717171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второй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2F2F2"/>
          </a:solidFill>
          <a:ln w="12700">
            <a:solidFill>
              <a:srgbClr val="717171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третий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2F2F2"/>
          </a:solidFill>
          <a:ln w="12700">
            <a:solidFill>
              <a:srgbClr val="717171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могу быть полезен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проектов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