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Опыт, чем занимаюсь, с кем работаю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работы, а в подписи — задача и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работы, а в подписи — задача и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работы, а в подписи — задача и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Какие задачи беру, в каком формате работаю,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связаться и что прислать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Портфолио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Имя, специальность, направление работы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0714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 себе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Проект первый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E8E6E2"/>
          </a:solidFill>
          <a:ln w="12700">
            <a:solidFill>
              <a:srgbClr val="5F6D75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Кадр работы, а в подписи — задача и результат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Проект второй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E8E6E2"/>
          </a:solidFill>
          <a:ln w="12700">
            <a:solidFill>
              <a:srgbClr val="5F6D75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Кадр работы, а в подписи — задача и результат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Проект третий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E8E6E2"/>
          </a:solidFill>
          <a:ln w="12700">
            <a:solidFill>
              <a:srgbClr val="5F6D75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Кадр работы, а в подписи — задача и результат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Чем могу быть полезен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Контакты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связаться и что прислать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0714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4F2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Портфолио проектов</dc:title>
  <dc:subject>PptxGenJS Presentation</dc:subject>
  <dc:creator>Импрезо</dc:creator>
  <cp:lastModifiedBy>Импрезо</cp:lastModifiedBy>
  <cp:revision>1</cp:revision>
  <dcterms:created xsi:type="dcterms:W3CDTF">2026-09-06T21:22:46Z</dcterms:created>
  <dcterms:modified xsi:type="dcterms:W3CDTF">2026-09-06T21:22:46Z</dcterms:modified>
</cp:coreProperties>
</file>