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Опыт, чем занимаюсь, с кем работаю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Кадр работы, а в подписи — задача и результат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Кадр работы, а в подписи — задача и результат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Кадр работы, а в подписи — задача и результат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Какие задачи беру, в каком формате работаю, сроки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связаться и что прислать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Портфолио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Имя, специальность, направление работы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0057E0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 себе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0057E0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ПОРТФОЛИО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47779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560320"/>
            <a:ext cx="585216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Проект первый</a:t>
            </a:r>
            <a:endParaRPr lang="en-US" sz="3200" dirty="0"/>
          </a:p>
        </p:txBody>
      </p:sp>
      <p:sp>
        <p:nvSpPr>
          <p:cNvPr id="4" name="Shape 1"/>
          <p:cNvSpPr/>
          <p:nvPr/>
        </p:nvSpPr>
        <p:spPr>
          <a:xfrm>
            <a:off x="7191573" y="548640"/>
            <a:ext cx="4631619" cy="5577840"/>
          </a:xfrm>
          <a:prstGeom prst="rect">
            <a:avLst/>
          </a:prstGeom>
          <a:solidFill>
            <a:srgbClr val="F2F2F2"/>
          </a:solidFill>
          <a:ln w="12700">
            <a:solidFill>
              <a:srgbClr val="747779"/>
            </a:solidFill>
            <a:prstDash val="dash"/>
          </a:ln>
        </p:spPr>
      </p:sp>
      <p:sp>
        <p:nvSpPr>
          <p:cNvPr id="5" name="Text 2"/>
          <p:cNvSpPr/>
          <p:nvPr/>
        </p:nvSpPr>
        <p:spPr>
          <a:xfrm>
            <a:off x="7191573" y="3200400"/>
            <a:ext cx="4631619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Ваша фотография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822960" y="4389120"/>
            <a:ext cx="585216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Кадр работы, а в подписи — задача и результат</a:t>
            </a:r>
            <a:endParaRPr lang="en-US" sz="1400" dirty="0"/>
          </a:p>
        </p:txBody>
      </p:sp>
      <p:sp>
        <p:nvSpPr>
          <p:cNvPr id="7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ПОРТФОЛИО</a:t>
            </a:r>
            <a:endParaRPr lang="en-US" sz="900" dirty="0"/>
          </a:p>
        </p:txBody>
      </p:sp>
      <p:sp>
        <p:nvSpPr>
          <p:cNvPr id="8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07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47779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560320"/>
            <a:ext cx="585216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Проект второй</a:t>
            </a:r>
            <a:endParaRPr lang="en-US" sz="3200" dirty="0"/>
          </a:p>
        </p:txBody>
      </p:sp>
      <p:sp>
        <p:nvSpPr>
          <p:cNvPr id="4" name="Shape 1"/>
          <p:cNvSpPr/>
          <p:nvPr/>
        </p:nvSpPr>
        <p:spPr>
          <a:xfrm>
            <a:off x="7191573" y="548640"/>
            <a:ext cx="4631619" cy="5577840"/>
          </a:xfrm>
          <a:prstGeom prst="rect">
            <a:avLst/>
          </a:prstGeom>
          <a:solidFill>
            <a:srgbClr val="F2F2F2"/>
          </a:solidFill>
          <a:ln w="12700">
            <a:solidFill>
              <a:srgbClr val="747779"/>
            </a:solidFill>
            <a:prstDash val="dash"/>
          </a:ln>
        </p:spPr>
      </p:sp>
      <p:sp>
        <p:nvSpPr>
          <p:cNvPr id="5" name="Text 2"/>
          <p:cNvSpPr/>
          <p:nvPr/>
        </p:nvSpPr>
        <p:spPr>
          <a:xfrm>
            <a:off x="7191573" y="3200400"/>
            <a:ext cx="4631619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Ваша фотография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822960" y="4389120"/>
            <a:ext cx="585216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Кадр работы, а в подписи — задача и результат</a:t>
            </a:r>
            <a:endParaRPr lang="en-US" sz="1400" dirty="0"/>
          </a:p>
        </p:txBody>
      </p:sp>
      <p:sp>
        <p:nvSpPr>
          <p:cNvPr id="7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ПОРТФОЛИО</a:t>
            </a:r>
            <a:endParaRPr lang="en-US" sz="900" dirty="0"/>
          </a:p>
        </p:txBody>
      </p:sp>
      <p:sp>
        <p:nvSpPr>
          <p:cNvPr id="8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07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47779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560320"/>
            <a:ext cx="585216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Проект третий</a:t>
            </a:r>
            <a:endParaRPr lang="en-US" sz="3200" dirty="0"/>
          </a:p>
        </p:txBody>
      </p:sp>
      <p:sp>
        <p:nvSpPr>
          <p:cNvPr id="4" name="Shape 1"/>
          <p:cNvSpPr/>
          <p:nvPr/>
        </p:nvSpPr>
        <p:spPr>
          <a:xfrm>
            <a:off x="7191573" y="548640"/>
            <a:ext cx="4631619" cy="5577840"/>
          </a:xfrm>
          <a:prstGeom prst="rect">
            <a:avLst/>
          </a:prstGeom>
          <a:solidFill>
            <a:srgbClr val="F2F2F2"/>
          </a:solidFill>
          <a:ln w="12700">
            <a:solidFill>
              <a:srgbClr val="747779"/>
            </a:solidFill>
            <a:prstDash val="dash"/>
          </a:ln>
        </p:spPr>
      </p:sp>
      <p:sp>
        <p:nvSpPr>
          <p:cNvPr id="5" name="Text 2"/>
          <p:cNvSpPr/>
          <p:nvPr/>
        </p:nvSpPr>
        <p:spPr>
          <a:xfrm>
            <a:off x="7191573" y="3200400"/>
            <a:ext cx="4631619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Ваша фотография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822960" y="4389120"/>
            <a:ext cx="585216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Кадр работы, а в подписи — задача и результат</a:t>
            </a:r>
            <a:endParaRPr lang="en-US" sz="1400" dirty="0"/>
          </a:p>
        </p:txBody>
      </p:sp>
      <p:sp>
        <p:nvSpPr>
          <p:cNvPr id="7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ПОРТФОЛИО</a:t>
            </a:r>
            <a:endParaRPr lang="en-US" sz="900" dirty="0"/>
          </a:p>
        </p:txBody>
      </p:sp>
      <p:sp>
        <p:nvSpPr>
          <p:cNvPr id="8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07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47779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Чем могу быть полезен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0057E0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ПОРТФОЛИО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47779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Контакты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связаться и что прислать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0057E0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Портфолио проектов</dc:title>
  <dc:subject>PptxGenJS Presentation</dc:subject>
  <dc:creator>Импрезо</dc:creator>
  <cp:lastModifiedBy>Импрезо</cp:lastModifiedBy>
  <cp:revision>1</cp:revision>
  <dcterms:created xsi:type="dcterms:W3CDTF">2026-09-06T21:22:46Z</dcterms:created>
  <dcterms:modified xsi:type="dcterms:W3CDTF">2026-09-06T21:22:46Z</dcterms:modified>
</cp:coreProperties>
</file>