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Услуги без маркетингового тумана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Проекты, годы, отрасли, удержание клиентов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Процесс от брифа до сдачи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что клиент получает на каждом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Конкретный результат словами заказчика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Кто ведёт проект и их опыт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предлагаем сделать дальше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Презентация агентства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Название, специализация, город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занимаемся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Опыт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0071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E8E6E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мы работаем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строится проект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60" y="1828800"/>
            <a:ext cx="9601200" cy="23774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i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«Здесь цитата — одна мысль заказчика, эксперта или участника, своими словами.»</a:t>
            </a:r>
            <a:endParaRPr lang="en-US" sz="2600" dirty="0"/>
          </a:p>
        </p:txBody>
      </p:sp>
      <p:sp>
        <p:nvSpPr>
          <p:cNvPr id="4" name="Text 1"/>
          <p:cNvSpPr/>
          <p:nvPr/>
        </p:nvSpPr>
        <p:spPr>
          <a:xfrm>
            <a:off x="1280160" y="448056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 Фамилия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80160" y="4892040"/>
            <a:ext cx="9144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Должность, компания</a:t>
            </a:r>
            <a:endParaRPr lang="en-US" sz="12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8" name="Shape 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Команда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ПРЕЗЕНТАЦИЯ АГЕНТСТВА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предлагаем сделать дальше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агентства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