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Услуги без маркетингового тумана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Проекты, годы, отрасли, удержание клиентов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Процесс от брифа до сдачи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и что клиент получает на каждом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Конкретный результат словами заказчика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Кто ведёт проект и их опыт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предлагаем сделать дальше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Презентация агентства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Название, специализация, город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F1FC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Чем занимаемся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Опыт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0F1FC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FFFFF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мы работаем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строится проект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60" y="18288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«Здесь цитата — одна мысль заказчика, эксперта или участника, своими словами.»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28016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F1FC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Имя Фамилия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801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Должность, компания</a:t>
            </a:r>
            <a:endParaRPr lang="en-US" sz="12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Команда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F1FC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0101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6F6209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DD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0101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Следующий шаг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предлагаем сделать дальше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F1FC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DD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F62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агентства</dc:title>
  <dc:subject>PptxGenJS Presentation</dc:subject>
  <dc:creator>Импрезо</dc:creator>
  <cp:lastModifiedBy>Импрезо</cp:lastModifiedBy>
  <cp:revision>1</cp:revision>
  <dcterms:created xsi:type="dcterms:W3CDTF">2026-09-05T08:09:04Z</dcterms:created>
  <dcterms:modified xsi:type="dcterms:W3CDTF">2026-09-05T08:09:04Z</dcterms:modified>
</cp:coreProperties>
</file>