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Услуги без маркетингового тумана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годы, отрасли, удержание клиентов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Процесс от брифа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что клиент получает на каждом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Конкретный результат словами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ведёт проект и их опыт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предлагаем сделать дальше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специализация,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 занимаемся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мы работаем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строится проект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 сделать дальше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агентства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