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Услуги без маркетингового тумана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Проекты, годы, отрасли, удержание клиентов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Процесс от брифа до сдачи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и что клиент получает на каждом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Конкретный результат словами заказчика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ведёт проект и их опыт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предлагаем сделать дальше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Презентация агентства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Название, специализация, город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EE7A8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Чем занимаемся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Опыт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E2023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Как мы работаем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Как строится проект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 / 08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Команда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Следующий шаг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предлагаем сделать дальше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EE7A8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141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агентства</dc:title>
  <dc:subject>PptxGenJS Presentation</dc:subject>
  <dc:creator>Импрезо</dc:creator>
  <cp:lastModifiedBy>Импрезо</cp:lastModifiedBy>
  <cp:revision>1</cp:revision>
  <dcterms:created xsi:type="dcterms:W3CDTF">2026-09-05T08:09:04Z</dcterms:created>
  <dcterms:modified xsi:type="dcterms:W3CDTF">2026-09-05T08:09:04Z</dcterms:modified>
</cp:coreProperties>
</file>