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456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456D6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456D6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456D6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3F5F9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45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456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A647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456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