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 что опираемся из пройденного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Переход к главному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Определение и когда оно применяется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Шаг за шагом, с объяснением каждого действия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Задание для класса и на что смотреть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усвоили и что задано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Тема урока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Предмет, класс, тема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6EE7A8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Вспомним прошлое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051560" y="2606040"/>
            <a:ext cx="9509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5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Новая тема</a:t>
            </a:r>
            <a:endParaRPr lang="en-US" sz="5400" dirty="0"/>
          </a:p>
        </p:txBody>
      </p:sp>
      <p:sp>
        <p:nvSpPr>
          <p:cNvPr id="4" name="Text 1"/>
          <p:cNvSpPr/>
          <p:nvPr/>
        </p:nvSpPr>
        <p:spPr>
          <a:xfrm>
            <a:off x="1051560" y="4315968"/>
            <a:ext cx="7863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Переход к главному</a:t>
            </a:r>
            <a:endParaRPr lang="en-US" sz="1700" dirty="0"/>
          </a:p>
        </p:txBody>
      </p:sp>
      <p:sp>
        <p:nvSpPr>
          <p:cNvPr id="5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6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/ 07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Главное правило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Разбираем пример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E2023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6EE7A8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E2023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6EE7A8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E2023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6EE7A8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E2023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 / 07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Пробуем сами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Итог и домашнее задание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усвоили и что задано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6EE7A8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141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 уроку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