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Чем занимаемся, с какого года, для кого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Направления работы: что входит в каждое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Лет на рынке, проектов, сотрудников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работы от заявки до сдачи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 кем работали, какие задачи решали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Слева как обычно на рынке, справа как у нас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связаться и что прислать для расчёта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Презентация компании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Название, чем занимаемся, город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C23A1C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 компании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умеем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468880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2F2F2"/>
          </a:solidFill>
          <a:ln/>
        </p:spPr>
      </p:sp>
      <p:sp>
        <p:nvSpPr>
          <p:cNvPr id="5" name="Shape 2"/>
          <p:cNvSpPr/>
          <p:nvPr/>
        </p:nvSpPr>
        <p:spPr>
          <a:xfrm>
            <a:off x="822960" y="2468880"/>
            <a:ext cx="64008" cy="993648"/>
          </a:xfrm>
          <a:prstGeom prst="rect">
            <a:avLst/>
          </a:prstGeom>
          <a:solidFill>
            <a:srgbClr val="C23A1C">
              <a:alpha val="4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2468880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1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206240" y="2468880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822960" y="3663696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2F2F2"/>
          </a:solidFill>
          <a:ln/>
        </p:spPr>
      </p:sp>
      <p:sp>
        <p:nvSpPr>
          <p:cNvPr id="9" name="Shape 6"/>
          <p:cNvSpPr/>
          <p:nvPr/>
        </p:nvSpPr>
        <p:spPr>
          <a:xfrm>
            <a:off x="822960" y="3663696"/>
            <a:ext cx="64008" cy="993648"/>
          </a:xfrm>
          <a:prstGeom prst="rect">
            <a:avLst/>
          </a:prstGeom>
          <a:solidFill>
            <a:srgbClr val="C23A1C">
              <a:alpha val="72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143000" y="3663696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2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206240" y="3663696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822960" y="4858512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2F2F2"/>
          </a:solidFill>
          <a:ln/>
        </p:spPr>
      </p:sp>
      <p:sp>
        <p:nvSpPr>
          <p:cNvPr id="13" name="Shape 10"/>
          <p:cNvSpPr/>
          <p:nvPr/>
        </p:nvSpPr>
        <p:spPr>
          <a:xfrm>
            <a:off x="822960" y="4858512"/>
            <a:ext cx="64008" cy="993648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14" name="Text 11"/>
          <p:cNvSpPr/>
          <p:nvPr/>
        </p:nvSpPr>
        <p:spPr>
          <a:xfrm>
            <a:off x="1143000" y="4858512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3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4206240" y="4858512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1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Компания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C23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работаем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Клиенты и проекты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Чем отличаемся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КОМПАНИИ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Контакты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связаться и что прислать для расчёта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C23A1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компании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