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Чем занимаемся, с какого года, для кого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Направления работы: что входит в каждое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Лет на рынке, проектов, сотрудников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Этапы работы от заявки до сдачи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С кем работали, какие задачи решали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Слева как обычно на рынке, справа как у нас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Как связаться и что прислать для расчёта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90B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Презентация компании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397764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Название, чем занимаемся, город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60A5FA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90B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 компании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60A5FA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ПРЕЗЕНТАЦИЯ КОМПАНИИ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/ 08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A3B8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90B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умеем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468880"/>
            <a:ext cx="10515600" cy="993648"/>
          </a:xfrm>
          <a:prstGeom prst="roundRect">
            <a:avLst>
              <a:gd name="adj" fmla="val 7362"/>
            </a:avLst>
          </a:prstGeom>
          <a:solidFill>
            <a:srgbClr val="121722"/>
          </a:solidFill>
          <a:ln/>
        </p:spPr>
      </p:sp>
      <p:sp>
        <p:nvSpPr>
          <p:cNvPr id="5" name="Shape 2"/>
          <p:cNvSpPr/>
          <p:nvPr/>
        </p:nvSpPr>
        <p:spPr>
          <a:xfrm>
            <a:off x="822960" y="2468880"/>
            <a:ext cx="64008" cy="993648"/>
          </a:xfrm>
          <a:prstGeom prst="rect">
            <a:avLst/>
          </a:prstGeom>
          <a:solidFill>
            <a:srgbClr val="60A5FA">
              <a:alpha val="45000"/>
            </a:srgbClr>
          </a:solidFill>
          <a:ln/>
        </p:spPr>
      </p:sp>
      <p:sp>
        <p:nvSpPr>
          <p:cNvPr id="6" name="Text 3"/>
          <p:cNvSpPr/>
          <p:nvPr/>
        </p:nvSpPr>
        <p:spPr>
          <a:xfrm>
            <a:off x="1143000" y="2468880"/>
            <a:ext cx="283464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Уровень 1</a:t>
            </a:r>
            <a:endParaRPr lang="en-US" sz="1700" dirty="0"/>
          </a:p>
        </p:txBody>
      </p:sp>
      <p:sp>
        <p:nvSpPr>
          <p:cNvPr id="7" name="Text 4"/>
          <p:cNvSpPr/>
          <p:nvPr/>
        </p:nvSpPr>
        <p:spPr>
          <a:xfrm>
            <a:off x="4206240" y="2468880"/>
            <a:ext cx="685800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на этом уровне и зачем он нужен.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822960" y="3663696"/>
            <a:ext cx="10515600" cy="993648"/>
          </a:xfrm>
          <a:prstGeom prst="roundRect">
            <a:avLst>
              <a:gd name="adj" fmla="val 7362"/>
            </a:avLst>
          </a:prstGeom>
          <a:solidFill>
            <a:srgbClr val="121722"/>
          </a:solidFill>
          <a:ln/>
        </p:spPr>
      </p:sp>
      <p:sp>
        <p:nvSpPr>
          <p:cNvPr id="9" name="Shape 6"/>
          <p:cNvSpPr/>
          <p:nvPr/>
        </p:nvSpPr>
        <p:spPr>
          <a:xfrm>
            <a:off x="822960" y="3663696"/>
            <a:ext cx="64008" cy="993648"/>
          </a:xfrm>
          <a:prstGeom prst="rect">
            <a:avLst/>
          </a:prstGeom>
          <a:solidFill>
            <a:srgbClr val="60A5FA">
              <a:alpha val="72000"/>
            </a:srgbClr>
          </a:solidFill>
          <a:ln/>
        </p:spPr>
      </p:sp>
      <p:sp>
        <p:nvSpPr>
          <p:cNvPr id="10" name="Text 7"/>
          <p:cNvSpPr/>
          <p:nvPr/>
        </p:nvSpPr>
        <p:spPr>
          <a:xfrm>
            <a:off x="1143000" y="3663696"/>
            <a:ext cx="283464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Уровень 2</a:t>
            </a:r>
            <a:endParaRPr lang="en-US" sz="1700" dirty="0"/>
          </a:p>
        </p:txBody>
      </p:sp>
      <p:sp>
        <p:nvSpPr>
          <p:cNvPr id="11" name="Text 8"/>
          <p:cNvSpPr/>
          <p:nvPr/>
        </p:nvSpPr>
        <p:spPr>
          <a:xfrm>
            <a:off x="4206240" y="3663696"/>
            <a:ext cx="685800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на этом уровне и зачем он нужен.</a:t>
            </a:r>
            <a:endParaRPr lang="en-US" sz="1200" dirty="0"/>
          </a:p>
        </p:txBody>
      </p:sp>
      <p:sp>
        <p:nvSpPr>
          <p:cNvPr id="12" name="Shape 9"/>
          <p:cNvSpPr/>
          <p:nvPr/>
        </p:nvSpPr>
        <p:spPr>
          <a:xfrm>
            <a:off x="822960" y="4858512"/>
            <a:ext cx="10515600" cy="993648"/>
          </a:xfrm>
          <a:prstGeom prst="roundRect">
            <a:avLst>
              <a:gd name="adj" fmla="val 7362"/>
            </a:avLst>
          </a:prstGeom>
          <a:solidFill>
            <a:srgbClr val="121722"/>
          </a:solidFill>
          <a:ln/>
        </p:spPr>
      </p:sp>
      <p:sp>
        <p:nvSpPr>
          <p:cNvPr id="13" name="Shape 10"/>
          <p:cNvSpPr/>
          <p:nvPr/>
        </p:nvSpPr>
        <p:spPr>
          <a:xfrm>
            <a:off x="822960" y="4858512"/>
            <a:ext cx="64008" cy="993648"/>
          </a:xfrm>
          <a:prstGeom prst="rect">
            <a:avLst/>
          </a:prstGeom>
          <a:solidFill>
            <a:srgbClr val="60A5FA"/>
          </a:solidFill>
          <a:ln/>
        </p:spPr>
      </p:sp>
      <p:sp>
        <p:nvSpPr>
          <p:cNvPr id="14" name="Text 11"/>
          <p:cNvSpPr/>
          <p:nvPr/>
        </p:nvSpPr>
        <p:spPr>
          <a:xfrm>
            <a:off x="1143000" y="4858512"/>
            <a:ext cx="283464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Уровень 3</a:t>
            </a:r>
            <a:endParaRPr lang="en-US" sz="1700" dirty="0"/>
          </a:p>
        </p:txBody>
      </p:sp>
      <p:sp>
        <p:nvSpPr>
          <p:cNvPr id="15" name="Text 12"/>
          <p:cNvSpPr/>
          <p:nvPr/>
        </p:nvSpPr>
        <p:spPr>
          <a:xfrm>
            <a:off x="4206240" y="4858512"/>
            <a:ext cx="685800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на этом уровне и зачем он нужен.</a:t>
            </a:r>
            <a:endParaRPr lang="en-US" sz="1200" dirty="0"/>
          </a:p>
        </p:txBody>
      </p:sp>
      <p:sp>
        <p:nvSpPr>
          <p:cNvPr id="16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ПРЕЗЕНТАЦИЯ КОМПАНИИ</a:t>
            </a:r>
            <a:endParaRPr lang="en-US" sz="900" dirty="0"/>
          </a:p>
        </p:txBody>
      </p:sp>
      <p:sp>
        <p:nvSpPr>
          <p:cNvPr id="17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/ 08</a:t>
            </a:r>
            <a:endParaRPr lang="en-US" sz="900" dirty="0"/>
          </a:p>
        </p:txBody>
      </p:sp>
      <p:sp>
        <p:nvSpPr>
          <p:cNvPr id="18" name="Shape 15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A3B8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90B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Компания в цифрах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377440"/>
            <a:ext cx="4572000" cy="3657600"/>
          </a:xfrm>
          <a:prstGeom prst="roundRect">
            <a:avLst>
              <a:gd name="adj" fmla="val 2000"/>
            </a:avLst>
          </a:prstGeom>
          <a:solidFill>
            <a:srgbClr val="121722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3200400"/>
            <a:ext cx="39319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200" b="1" dirty="0">
                <a:solidFill>
                  <a:srgbClr val="60A5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</a:t>
            </a:r>
            <a:endParaRPr lang="en-US" sz="7200" dirty="0"/>
          </a:p>
        </p:txBody>
      </p:sp>
      <p:sp>
        <p:nvSpPr>
          <p:cNvPr id="6" name="Text 3"/>
          <p:cNvSpPr/>
          <p:nvPr/>
        </p:nvSpPr>
        <p:spPr>
          <a:xfrm>
            <a:off x="1143000" y="4526280"/>
            <a:ext cx="393192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1143000" y="5230368"/>
            <a:ext cx="3931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60A5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5650992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121722"/>
          </a:solidFill>
          <a:ln/>
        </p:spPr>
      </p:sp>
      <p:sp>
        <p:nvSpPr>
          <p:cNvPr id="9" name="Text 6"/>
          <p:cNvSpPr/>
          <p:nvPr/>
        </p:nvSpPr>
        <p:spPr>
          <a:xfrm>
            <a:off x="5925312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5925312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5925312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60A5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636508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121722"/>
          </a:solidFill>
          <a:ln/>
        </p:spPr>
      </p:sp>
      <p:sp>
        <p:nvSpPr>
          <p:cNvPr id="13" name="Text 10"/>
          <p:cNvSpPr/>
          <p:nvPr/>
        </p:nvSpPr>
        <p:spPr>
          <a:xfrm>
            <a:off x="8910828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</a:t>
            </a:r>
            <a:endParaRPr lang="en-US" sz="3000" dirty="0"/>
          </a:p>
        </p:txBody>
      </p:sp>
      <p:sp>
        <p:nvSpPr>
          <p:cNvPr id="14" name="Text 11"/>
          <p:cNvSpPr/>
          <p:nvPr/>
        </p:nvSpPr>
        <p:spPr>
          <a:xfrm>
            <a:off x="8910828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8910828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60A5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6" name="Shape 13"/>
          <p:cNvSpPr/>
          <p:nvPr/>
        </p:nvSpPr>
        <p:spPr>
          <a:xfrm>
            <a:off x="5650992" y="4334256"/>
            <a:ext cx="5715000" cy="1700784"/>
          </a:xfrm>
          <a:prstGeom prst="roundRect">
            <a:avLst>
              <a:gd name="adj" fmla="val 4301"/>
            </a:avLst>
          </a:prstGeom>
          <a:solidFill>
            <a:srgbClr val="121722"/>
          </a:solidFill>
          <a:ln/>
        </p:spPr>
      </p:sp>
      <p:sp>
        <p:nvSpPr>
          <p:cNvPr id="17" name="Text 14"/>
          <p:cNvSpPr/>
          <p:nvPr/>
        </p:nvSpPr>
        <p:spPr>
          <a:xfrm>
            <a:off x="5925312" y="4498848"/>
            <a:ext cx="5166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</a:t>
            </a:r>
            <a:endParaRPr lang="en-US" sz="3000" dirty="0"/>
          </a:p>
        </p:txBody>
      </p:sp>
      <p:sp>
        <p:nvSpPr>
          <p:cNvPr id="18" name="Text 15"/>
          <p:cNvSpPr/>
          <p:nvPr/>
        </p:nvSpPr>
        <p:spPr>
          <a:xfrm>
            <a:off x="5925312" y="5157216"/>
            <a:ext cx="51663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5925312" y="5696712"/>
            <a:ext cx="5166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60A5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ПРЕЗЕНТАЦИЯ КОМПАНИИ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 / 08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A3B8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90B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работаем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651760"/>
            <a:ext cx="2468880" cy="45720"/>
          </a:xfrm>
          <a:prstGeom prst="rect">
            <a:avLst/>
          </a:prstGeom>
          <a:solidFill>
            <a:srgbClr val="60A5FA"/>
          </a:solidFill>
          <a:ln/>
        </p:spPr>
      </p:sp>
      <p:sp>
        <p:nvSpPr>
          <p:cNvPr id="5" name="Text 2"/>
          <p:cNvSpPr/>
          <p:nvPr/>
        </p:nvSpPr>
        <p:spPr>
          <a:xfrm>
            <a:off x="8229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60A5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1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8229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8229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8" name="Shape 5"/>
          <p:cNvSpPr/>
          <p:nvPr/>
        </p:nvSpPr>
        <p:spPr>
          <a:xfrm>
            <a:off x="3566160" y="2651760"/>
            <a:ext cx="2468880" cy="45720"/>
          </a:xfrm>
          <a:prstGeom prst="rect">
            <a:avLst/>
          </a:prstGeom>
          <a:solidFill>
            <a:srgbClr val="60A5FA"/>
          </a:solidFill>
          <a:ln/>
        </p:spPr>
      </p:sp>
      <p:sp>
        <p:nvSpPr>
          <p:cNvPr id="9" name="Text 6"/>
          <p:cNvSpPr/>
          <p:nvPr/>
        </p:nvSpPr>
        <p:spPr>
          <a:xfrm>
            <a:off x="35661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60A5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2</a:t>
            </a:r>
            <a:endParaRPr lang="en-US" sz="1100" dirty="0"/>
          </a:p>
        </p:txBody>
      </p:sp>
      <p:sp>
        <p:nvSpPr>
          <p:cNvPr id="10" name="Text 7"/>
          <p:cNvSpPr/>
          <p:nvPr/>
        </p:nvSpPr>
        <p:spPr>
          <a:xfrm>
            <a:off x="35661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35661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2" name="Shape 9"/>
          <p:cNvSpPr/>
          <p:nvPr/>
        </p:nvSpPr>
        <p:spPr>
          <a:xfrm>
            <a:off x="6309360" y="2651760"/>
            <a:ext cx="2468880" cy="45720"/>
          </a:xfrm>
          <a:prstGeom prst="rect">
            <a:avLst/>
          </a:prstGeom>
          <a:solidFill>
            <a:srgbClr val="60A5FA"/>
          </a:solidFill>
          <a:ln/>
        </p:spPr>
      </p:sp>
      <p:sp>
        <p:nvSpPr>
          <p:cNvPr id="13" name="Text 10"/>
          <p:cNvSpPr/>
          <p:nvPr/>
        </p:nvSpPr>
        <p:spPr>
          <a:xfrm>
            <a:off x="63093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60A5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3</a:t>
            </a:r>
            <a:endParaRPr lang="en-US" sz="1100" dirty="0"/>
          </a:p>
        </p:txBody>
      </p:sp>
      <p:sp>
        <p:nvSpPr>
          <p:cNvPr id="14" name="Text 11"/>
          <p:cNvSpPr/>
          <p:nvPr/>
        </p:nvSpPr>
        <p:spPr>
          <a:xfrm>
            <a:off x="63093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5" name="Text 12"/>
          <p:cNvSpPr/>
          <p:nvPr/>
        </p:nvSpPr>
        <p:spPr>
          <a:xfrm>
            <a:off x="63093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9052560" y="2651760"/>
            <a:ext cx="2468880" cy="45720"/>
          </a:xfrm>
          <a:prstGeom prst="rect">
            <a:avLst/>
          </a:prstGeom>
          <a:solidFill>
            <a:srgbClr val="60A5FA"/>
          </a:solidFill>
          <a:ln/>
        </p:spPr>
      </p:sp>
      <p:sp>
        <p:nvSpPr>
          <p:cNvPr id="17" name="Text 14"/>
          <p:cNvSpPr/>
          <p:nvPr/>
        </p:nvSpPr>
        <p:spPr>
          <a:xfrm>
            <a:off x="90525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60A5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4</a:t>
            </a:r>
            <a:endParaRPr lang="en-US" sz="1100" dirty="0"/>
          </a:p>
        </p:txBody>
      </p:sp>
      <p:sp>
        <p:nvSpPr>
          <p:cNvPr id="18" name="Text 15"/>
          <p:cNvSpPr/>
          <p:nvPr/>
        </p:nvSpPr>
        <p:spPr>
          <a:xfrm>
            <a:off x="90525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9" name="Text 16"/>
          <p:cNvSpPr/>
          <p:nvPr/>
        </p:nvSpPr>
        <p:spPr>
          <a:xfrm>
            <a:off x="90525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ПРЕЗЕНТАЦИЯ КОМПАНИИ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 / 08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A3B8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90B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Клиенты и проекты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60A5FA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ПРЕЗЕНТАЦИЯ КОМПАНИИ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 / 08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A3B8">
              <a:alpha val="22000"/>
            </a:srgbClr>
          </a:solidFill>
          <a:ln/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90B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Чем отличаемся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121722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сейчас</a:t>
            </a:r>
            <a:endParaRPr lang="en-US" sz="1700" dirty="0"/>
          </a:p>
        </p:txBody>
      </p:sp>
      <p:sp>
        <p:nvSpPr>
          <p:cNvPr id="6" name="Text 3"/>
          <p:cNvSpPr/>
          <p:nvPr/>
        </p:nvSpPr>
        <p:spPr>
          <a:xfrm>
            <a:off x="11430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происходит сегодня</a:t>
            </a:r>
            <a:endParaRPr lang="en-US" sz="1350" dirty="0"/>
          </a:p>
        </p:txBody>
      </p:sp>
      <p:sp>
        <p:nvSpPr>
          <p:cNvPr id="7" name="Text 4"/>
          <p:cNvSpPr/>
          <p:nvPr/>
        </p:nvSpPr>
        <p:spPr>
          <a:xfrm>
            <a:off x="11430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Чего это стоит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11430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Почему так сложилось</a:t>
            </a:r>
            <a:endParaRPr lang="en-US" sz="1350" dirty="0"/>
          </a:p>
        </p:txBody>
      </p:sp>
      <p:sp>
        <p:nvSpPr>
          <p:cNvPr id="9" name="Shape 6"/>
          <p:cNvSpPr/>
          <p:nvPr/>
        </p:nvSpPr>
        <p:spPr>
          <a:xfrm>
            <a:off x="63093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121722"/>
          </a:solidFill>
          <a:ln/>
        </p:spPr>
      </p:sp>
      <p:sp>
        <p:nvSpPr>
          <p:cNvPr id="10" name="Text 7"/>
          <p:cNvSpPr/>
          <p:nvPr/>
        </p:nvSpPr>
        <p:spPr>
          <a:xfrm>
            <a:off x="66294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60A5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будет</a:t>
            </a:r>
            <a:endParaRPr lang="en-US" sz="1700" dirty="0"/>
          </a:p>
        </p:txBody>
      </p:sp>
      <p:sp>
        <p:nvSpPr>
          <p:cNvPr id="11" name="Text 8"/>
          <p:cNvSpPr/>
          <p:nvPr/>
        </p:nvSpPr>
        <p:spPr>
          <a:xfrm>
            <a:off x="66294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изменится</a:t>
            </a:r>
            <a:endParaRPr lang="en-US" sz="1350" dirty="0"/>
          </a:p>
        </p:txBody>
      </p:sp>
      <p:sp>
        <p:nvSpPr>
          <p:cNvPr id="12" name="Text 9"/>
          <p:cNvSpPr/>
          <p:nvPr/>
        </p:nvSpPr>
        <p:spPr>
          <a:xfrm>
            <a:off x="66294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это даёт в цифрах</a:t>
            </a:r>
            <a:endParaRPr lang="en-US" sz="1350" dirty="0"/>
          </a:p>
        </p:txBody>
      </p:sp>
      <p:sp>
        <p:nvSpPr>
          <p:cNvPr id="13" name="Text 10"/>
          <p:cNvSpPr/>
          <p:nvPr/>
        </p:nvSpPr>
        <p:spPr>
          <a:xfrm>
            <a:off x="66294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Когда будет видно</a:t>
            </a:r>
            <a:endParaRPr lang="en-US" sz="1350" dirty="0"/>
          </a:p>
        </p:txBody>
      </p:sp>
      <p:sp>
        <p:nvSpPr>
          <p:cNvPr id="14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ПРЕЗЕНТАЦИЯ КОМПАНИИ</a:t>
            </a:r>
            <a:endParaRPr lang="en-US" sz="900" dirty="0"/>
          </a:p>
        </p:txBody>
      </p:sp>
      <p:sp>
        <p:nvSpPr>
          <p:cNvPr id="15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07 / 08</a:t>
            </a:r>
            <a:endParaRPr lang="en-US" sz="900" dirty="0"/>
          </a:p>
        </p:txBody>
      </p:sp>
      <p:sp>
        <p:nvSpPr>
          <p:cNvPr id="16" name="Shape 13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A3B8">
              <a:alpha val="22000"/>
            </a:srgbClr>
          </a:solidFill>
          <a:ln/>
        </p:spPr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90B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Контакты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связаться и что прислать для расчёта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60A5FA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90B1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компании</dc:title>
  <dc:subject>PptxGenJS Presentation</dc:subject>
  <dc:creator>Импрезо</dc:creator>
  <cp:lastModifiedBy>Импрезо</cp:lastModifiedBy>
  <cp:revision>1</cp:revision>
  <dcterms:created xsi:type="dcterms:W3CDTF">2026-09-05T13:59:06Z</dcterms:created>
  <dcterms:modified xsi:type="dcterms:W3CDTF">2026-09-05T13:59:06Z</dcterms:modified>
</cp:coreProperties>
</file>