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Чем занимаемся, с какого года, для кого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Направления работы: что входит в каждое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Лет на рынке, проектов, сотрудников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работы от заявки до сдачи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 кем работали, какие задачи решали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как обычно на рынке, справа как у нас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связаться и что прислать для расчёта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Название, чем занимаемся, город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563EB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 компании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умеем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FFFFF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2563EB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FFFFF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2563EB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FFFFF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Компания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работаем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Клиенты и проекты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Чем отличаемся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Контакты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связаться и что прислать для расчёта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563EB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компании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