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6EE7A8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6EE7A8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E2023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