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00714F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E8E6E2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00714F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00714F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E8E6E2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