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4A3F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4A3F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EEEEC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