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Вопросы собрания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От прихода в школу до ухода домой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Программа, домашние задания, как оцениваем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Питание, форма, продлёнка, документы — по пунктам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Каникулы, мероприятия, контрольные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Чат, часы приёма, что решаем сразу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Конкретные просьбы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Родительское собрание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Класс, дата, классный руководитель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FF2D95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 чём поговорим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проходит день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Учёба: что и как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Организационные вопросы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Календарь на четверть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проходит день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61616"/>
          </a:solidFill>
          <a:ln/>
        </p:spPr>
      </p:sp>
      <p:sp>
        <p:nvSpPr>
          <p:cNvPr id="5" name="Text 2"/>
          <p:cNvSpPr/>
          <p:nvPr/>
        </p:nvSpPr>
        <p:spPr>
          <a:xfrm>
            <a:off x="102412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200" dirty="0"/>
          </a:p>
        </p:txBody>
      </p:sp>
      <p:sp>
        <p:nvSpPr>
          <p:cNvPr id="6" name="Text 3"/>
          <p:cNvSpPr/>
          <p:nvPr/>
        </p:nvSpPr>
        <p:spPr>
          <a:xfrm>
            <a:off x="102412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1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102412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8" name="Shape 5"/>
          <p:cNvSpPr/>
          <p:nvPr/>
        </p:nvSpPr>
        <p:spPr>
          <a:xfrm>
            <a:off x="3234690" y="3739896"/>
            <a:ext cx="228600" cy="201168"/>
          </a:xfrm>
          <a:prstGeom prst="rightArrow">
            <a:avLst/>
          </a:prstGeom>
          <a:solidFill>
            <a:srgbClr val="FF2D95"/>
          </a:solidFill>
          <a:ln/>
        </p:spPr>
      </p:sp>
      <p:sp>
        <p:nvSpPr>
          <p:cNvPr id="9" name="Shape 6"/>
          <p:cNvSpPr/>
          <p:nvPr/>
        </p:nvSpPr>
        <p:spPr>
          <a:xfrm>
            <a:off x="355473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61616"/>
          </a:solidFill>
          <a:ln/>
        </p:spPr>
      </p:sp>
      <p:sp>
        <p:nvSpPr>
          <p:cNvPr id="10" name="Text 7"/>
          <p:cNvSpPr/>
          <p:nvPr/>
        </p:nvSpPr>
        <p:spPr>
          <a:xfrm>
            <a:off x="375589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375589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2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375589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5966460" y="3739896"/>
            <a:ext cx="228600" cy="201168"/>
          </a:xfrm>
          <a:prstGeom prst="rightArrow">
            <a:avLst/>
          </a:prstGeom>
          <a:solidFill>
            <a:srgbClr val="FF2D95"/>
          </a:solidFill>
          <a:ln/>
        </p:spPr>
      </p:sp>
      <p:sp>
        <p:nvSpPr>
          <p:cNvPr id="14" name="Shape 11"/>
          <p:cNvSpPr/>
          <p:nvPr/>
        </p:nvSpPr>
        <p:spPr>
          <a:xfrm>
            <a:off x="628650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61616"/>
          </a:solidFill>
          <a:ln/>
        </p:spPr>
      </p:sp>
      <p:sp>
        <p:nvSpPr>
          <p:cNvPr id="15" name="Text 12"/>
          <p:cNvSpPr/>
          <p:nvPr/>
        </p:nvSpPr>
        <p:spPr>
          <a:xfrm>
            <a:off x="648766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648766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3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648766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18" name="Shape 15"/>
          <p:cNvSpPr/>
          <p:nvPr/>
        </p:nvSpPr>
        <p:spPr>
          <a:xfrm>
            <a:off x="8698230" y="3739896"/>
            <a:ext cx="228600" cy="201168"/>
          </a:xfrm>
          <a:prstGeom prst="rightArrow">
            <a:avLst/>
          </a:prstGeom>
          <a:solidFill>
            <a:srgbClr val="FF2D95"/>
          </a:solidFill>
          <a:ln/>
        </p:spPr>
      </p:sp>
      <p:sp>
        <p:nvSpPr>
          <p:cNvPr id="19" name="Shape 16"/>
          <p:cNvSpPr/>
          <p:nvPr/>
        </p:nvSpPr>
        <p:spPr>
          <a:xfrm>
            <a:off x="9018270" y="2743200"/>
            <a:ext cx="2320290" cy="2194560"/>
          </a:xfrm>
          <a:prstGeom prst="roundRect">
            <a:avLst>
              <a:gd name="adj" fmla="val 3333"/>
            </a:avLst>
          </a:prstGeom>
          <a:solidFill>
            <a:srgbClr val="161616"/>
          </a:solidFill>
          <a:ln/>
        </p:spPr>
      </p:sp>
      <p:sp>
        <p:nvSpPr>
          <p:cNvPr id="20" name="Text 17"/>
          <p:cNvSpPr/>
          <p:nvPr/>
        </p:nvSpPr>
        <p:spPr>
          <a:xfrm>
            <a:off x="9219438" y="2907792"/>
            <a:ext cx="1917954" cy="2743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200" b="1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200" dirty="0"/>
          </a:p>
        </p:txBody>
      </p:sp>
      <p:sp>
        <p:nvSpPr>
          <p:cNvPr id="21" name="Text 18"/>
          <p:cNvSpPr/>
          <p:nvPr/>
        </p:nvSpPr>
        <p:spPr>
          <a:xfrm>
            <a:off x="9219438" y="3218688"/>
            <a:ext cx="1917954" cy="56692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Шаг 4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9219438" y="3803904"/>
            <a:ext cx="1917954" cy="95097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происходит на этом шаге.</a:t>
            </a:r>
            <a:endParaRPr lang="en-US" sz="1100" dirty="0"/>
          </a:p>
        </p:txBody>
      </p:sp>
      <p:sp>
        <p:nvSpPr>
          <p:cNvPr id="23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24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08</a:t>
            </a:r>
            <a:endParaRPr lang="en-US" sz="900" dirty="0"/>
          </a:p>
        </p:txBody>
      </p:sp>
      <p:sp>
        <p:nvSpPr>
          <p:cNvPr id="25" name="Shape 22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Учёба: что и как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Организационные вопросы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468880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161616"/>
          </a:solidFill>
          <a:ln/>
        </p:spPr>
      </p:sp>
      <p:sp>
        <p:nvSpPr>
          <p:cNvPr id="5" name="Shape 2"/>
          <p:cNvSpPr/>
          <p:nvPr/>
        </p:nvSpPr>
        <p:spPr>
          <a:xfrm>
            <a:off x="822960" y="2468880"/>
            <a:ext cx="64008" cy="993648"/>
          </a:xfrm>
          <a:prstGeom prst="rect">
            <a:avLst/>
          </a:prstGeom>
          <a:solidFill>
            <a:srgbClr val="FF2D95">
              <a:alpha val="4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43000" y="2468880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1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4206240" y="2468880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822960" y="3663696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161616"/>
          </a:solidFill>
          <a:ln/>
        </p:spPr>
      </p:sp>
      <p:sp>
        <p:nvSpPr>
          <p:cNvPr id="9" name="Shape 6"/>
          <p:cNvSpPr/>
          <p:nvPr/>
        </p:nvSpPr>
        <p:spPr>
          <a:xfrm>
            <a:off x="822960" y="3663696"/>
            <a:ext cx="64008" cy="993648"/>
          </a:xfrm>
          <a:prstGeom prst="rect">
            <a:avLst/>
          </a:prstGeom>
          <a:solidFill>
            <a:srgbClr val="FF2D95">
              <a:alpha val="72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43000" y="3663696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2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4206240" y="3663696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2" name="Shape 9"/>
          <p:cNvSpPr/>
          <p:nvPr/>
        </p:nvSpPr>
        <p:spPr>
          <a:xfrm>
            <a:off x="822960" y="4858512"/>
            <a:ext cx="10515600" cy="993648"/>
          </a:xfrm>
          <a:prstGeom prst="roundRect">
            <a:avLst>
              <a:gd name="adj" fmla="val 7362"/>
            </a:avLst>
          </a:prstGeom>
          <a:solidFill>
            <a:srgbClr val="161616"/>
          </a:solidFill>
          <a:ln/>
        </p:spPr>
      </p:sp>
      <p:sp>
        <p:nvSpPr>
          <p:cNvPr id="13" name="Shape 10"/>
          <p:cNvSpPr/>
          <p:nvPr/>
        </p:nvSpPr>
        <p:spPr>
          <a:xfrm>
            <a:off x="822960" y="4858512"/>
            <a:ext cx="64008" cy="993648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14" name="Text 11"/>
          <p:cNvSpPr/>
          <p:nvPr/>
        </p:nvSpPr>
        <p:spPr>
          <a:xfrm>
            <a:off x="1143000" y="4858512"/>
            <a:ext cx="283464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Уровень 3</a:t>
            </a:r>
            <a:endParaRPr lang="en-US" sz="1700" dirty="0"/>
          </a:p>
        </p:txBody>
      </p:sp>
      <p:sp>
        <p:nvSpPr>
          <p:cNvPr id="15" name="Text 12"/>
          <p:cNvSpPr/>
          <p:nvPr/>
        </p:nvSpPr>
        <p:spPr>
          <a:xfrm>
            <a:off x="4206240" y="4858512"/>
            <a:ext cx="6858000" cy="9936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на этом уровне и зачем он нужен.</a:t>
            </a:r>
            <a:endParaRPr lang="en-US" sz="1200" dirty="0"/>
          </a:p>
        </p:txBody>
      </p:sp>
      <p:sp>
        <p:nvSpPr>
          <p:cNvPr id="1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08</a:t>
            </a:r>
            <a:endParaRPr lang="en-US" sz="900" dirty="0"/>
          </a:p>
        </p:txBody>
      </p:sp>
      <p:sp>
        <p:nvSpPr>
          <p:cNvPr id="18" name="Shape 15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Календарь на четверть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FF2D95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со мной связаться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FF2D95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РОДИТЕЛЬСКОЕ СОБРАНИЕ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07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989898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Что нужно от родителей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Конкретные просьбы и сроки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FF2D95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0A0A0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98989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