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notesMasterIdLst>
    <p:notesMasterId r:id="rId10"/>
  </p:notesMasterIdLst>
  <p:sldSz cx="12188952" cy="6858000"/>
  <p:notesSz cx="6858000" cy="12188952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notesMaster" Target="notesMasters/notesMaster1.xml"/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Это пустой шаблон презентации: структура и оформление готовы, содержание пишете вы. В заметках к каждому слайду написано, что на нём должно быть.
Шаблон собран в Импрезо — imprezo.ru. Там же эту структуру можно заполнить текстом под вашу задачу и получить готовую презентацию.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Вопросы собрания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От прихода в школу до ухода домой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Программа, домашние задания, как оцениваем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Питание, форма, продлёнка, документы — по пунктам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Каникулы, мероприятия, контрольные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Чат, часы приёма, что решаем сразу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Конкретные просьбы и сроки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5F8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2011680"/>
            <a:ext cx="10515600" cy="1828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400" b="1" dirty="0">
                <a:solidFill>
                  <a:srgbClr val="1018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Родительское собрание</a:t>
            </a:r>
            <a:endParaRPr lang="en-US" sz="4400" dirty="0"/>
          </a:p>
        </p:txBody>
      </p:sp>
      <p:sp>
        <p:nvSpPr>
          <p:cNvPr id="4" name="Text 1"/>
          <p:cNvSpPr/>
          <p:nvPr/>
        </p:nvSpPr>
        <p:spPr>
          <a:xfrm>
            <a:off x="822960" y="3977640"/>
            <a:ext cx="86868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6670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Класс, дата, классный руководитель</a:t>
            </a:r>
            <a:endParaRPr lang="en-US" sz="1800" dirty="0"/>
          </a:p>
        </p:txBody>
      </p:sp>
      <p:sp>
        <p:nvSpPr>
          <p:cNvPr id="5" name="Text 2"/>
          <p:cNvSpPr/>
          <p:nvPr/>
        </p:nvSpPr>
        <p:spPr>
          <a:xfrm>
            <a:off x="822960" y="5669280"/>
            <a:ext cx="5486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6670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Автор · дата</a:t>
            </a:r>
            <a:endParaRPr lang="en-US" sz="1200" dirty="0"/>
          </a:p>
        </p:txBody>
      </p:sp>
      <p:sp>
        <p:nvSpPr>
          <p:cNvPr id="6" name="Shape 3"/>
          <p:cNvSpPr/>
          <p:nvPr/>
        </p:nvSpPr>
        <p:spPr>
          <a:xfrm>
            <a:off x="822960" y="1737360"/>
            <a:ext cx="1097280" cy="54864"/>
          </a:xfrm>
          <a:prstGeom prst="rect">
            <a:avLst/>
          </a:prstGeom>
          <a:solidFill>
            <a:srgbClr val="2563EB"/>
          </a:solidFill>
          <a:ln/>
        </p:spPr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5F8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822960"/>
            <a:ext cx="105156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1018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 чём поговорим</a:t>
            </a:r>
            <a:endParaRPr lang="en-US" sz="3200" dirty="0"/>
          </a:p>
        </p:txBody>
      </p:sp>
      <p:sp>
        <p:nvSpPr>
          <p:cNvPr id="4" name="Text 1"/>
          <p:cNvSpPr/>
          <p:nvPr/>
        </p:nvSpPr>
        <p:spPr>
          <a:xfrm>
            <a:off x="822960" y="2011680"/>
            <a:ext cx="7315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2563E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01</a:t>
            </a:r>
            <a:endParaRPr lang="en-US" sz="1800" dirty="0"/>
          </a:p>
        </p:txBody>
      </p:sp>
      <p:sp>
        <p:nvSpPr>
          <p:cNvPr id="5" name="Text 2"/>
          <p:cNvSpPr/>
          <p:nvPr/>
        </p:nvSpPr>
        <p:spPr>
          <a:xfrm>
            <a:off x="1645920" y="2011680"/>
            <a:ext cx="95097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1018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Как проходит день</a:t>
            </a:r>
            <a:endParaRPr lang="en-US" sz="1800" dirty="0"/>
          </a:p>
        </p:txBody>
      </p:sp>
      <p:sp>
        <p:nvSpPr>
          <p:cNvPr id="6" name="Text 3"/>
          <p:cNvSpPr/>
          <p:nvPr/>
        </p:nvSpPr>
        <p:spPr>
          <a:xfrm>
            <a:off x="822960" y="2971800"/>
            <a:ext cx="7315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2563E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02</a:t>
            </a:r>
            <a:endParaRPr lang="en-US" sz="1800" dirty="0"/>
          </a:p>
        </p:txBody>
      </p:sp>
      <p:sp>
        <p:nvSpPr>
          <p:cNvPr id="7" name="Text 4"/>
          <p:cNvSpPr/>
          <p:nvPr/>
        </p:nvSpPr>
        <p:spPr>
          <a:xfrm>
            <a:off x="1645920" y="2971800"/>
            <a:ext cx="95097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1018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Учёба: что и как</a:t>
            </a:r>
            <a:endParaRPr lang="en-US" sz="1800" dirty="0"/>
          </a:p>
        </p:txBody>
      </p:sp>
      <p:sp>
        <p:nvSpPr>
          <p:cNvPr id="8" name="Text 5"/>
          <p:cNvSpPr/>
          <p:nvPr/>
        </p:nvSpPr>
        <p:spPr>
          <a:xfrm>
            <a:off x="822960" y="3931920"/>
            <a:ext cx="7315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2563E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03</a:t>
            </a:r>
            <a:endParaRPr lang="en-US" sz="1800" dirty="0"/>
          </a:p>
        </p:txBody>
      </p:sp>
      <p:sp>
        <p:nvSpPr>
          <p:cNvPr id="9" name="Text 6"/>
          <p:cNvSpPr/>
          <p:nvPr/>
        </p:nvSpPr>
        <p:spPr>
          <a:xfrm>
            <a:off x="1645920" y="3931920"/>
            <a:ext cx="95097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1018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Организационные вопросы</a:t>
            </a:r>
            <a:endParaRPr lang="en-US" sz="1800" dirty="0"/>
          </a:p>
        </p:txBody>
      </p:sp>
      <p:sp>
        <p:nvSpPr>
          <p:cNvPr id="10" name="Text 7"/>
          <p:cNvSpPr/>
          <p:nvPr/>
        </p:nvSpPr>
        <p:spPr>
          <a:xfrm>
            <a:off x="822960" y="4892040"/>
            <a:ext cx="7315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2563E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04</a:t>
            </a:r>
            <a:endParaRPr lang="en-US" sz="1800" dirty="0"/>
          </a:p>
        </p:txBody>
      </p:sp>
      <p:sp>
        <p:nvSpPr>
          <p:cNvPr id="11" name="Text 8"/>
          <p:cNvSpPr/>
          <p:nvPr/>
        </p:nvSpPr>
        <p:spPr>
          <a:xfrm>
            <a:off x="1645920" y="4892040"/>
            <a:ext cx="95097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1018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Календарь на четверть</a:t>
            </a:r>
            <a:endParaRPr lang="en-US" sz="1800" dirty="0"/>
          </a:p>
        </p:txBody>
      </p:sp>
      <p:sp>
        <p:nvSpPr>
          <p:cNvPr id="12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6670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РОДИТЕЛЬСКОЕ СОБРАНИЕ</a:t>
            </a:r>
            <a:endParaRPr lang="en-US" sz="900" dirty="0"/>
          </a:p>
        </p:txBody>
      </p:sp>
      <p:sp>
        <p:nvSpPr>
          <p:cNvPr id="13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6670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02 / 08</a:t>
            </a:r>
            <a:endParaRPr lang="en-US" sz="900" dirty="0"/>
          </a:p>
        </p:txBody>
      </p:sp>
      <p:sp>
        <p:nvSpPr>
          <p:cNvPr id="14" name="Shape 11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667085">
              <a:alpha val="22000"/>
            </a:srgbClr>
          </a:solidFill>
          <a:ln/>
        </p:spPr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5F8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1018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Как проходит день</a:t>
            </a:r>
            <a:endParaRPr lang="en-US" sz="3000" dirty="0"/>
          </a:p>
        </p:txBody>
      </p:sp>
      <p:sp>
        <p:nvSpPr>
          <p:cNvPr id="4" name="Shape 1"/>
          <p:cNvSpPr/>
          <p:nvPr/>
        </p:nvSpPr>
        <p:spPr>
          <a:xfrm>
            <a:off x="822960" y="2743200"/>
            <a:ext cx="2320290" cy="2194560"/>
          </a:xfrm>
          <a:prstGeom prst="roundRect">
            <a:avLst>
              <a:gd name="adj" fmla="val 3333"/>
            </a:avLst>
          </a:prstGeom>
          <a:solidFill>
            <a:srgbClr val="FFFFFF"/>
          </a:solidFill>
          <a:ln/>
        </p:spPr>
      </p:sp>
      <p:sp>
        <p:nvSpPr>
          <p:cNvPr id="5" name="Text 2"/>
          <p:cNvSpPr/>
          <p:nvPr/>
        </p:nvSpPr>
        <p:spPr>
          <a:xfrm>
            <a:off x="1024128" y="2907792"/>
            <a:ext cx="1917954" cy="2743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200" b="1" spc="100" kern="0" dirty="0">
                <a:solidFill>
                  <a:srgbClr val="2563E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01</a:t>
            </a:r>
            <a:endParaRPr lang="en-US" sz="1200" dirty="0"/>
          </a:p>
        </p:txBody>
      </p:sp>
      <p:sp>
        <p:nvSpPr>
          <p:cNvPr id="6" name="Text 3"/>
          <p:cNvSpPr/>
          <p:nvPr/>
        </p:nvSpPr>
        <p:spPr>
          <a:xfrm>
            <a:off x="1024128" y="3218688"/>
            <a:ext cx="1917954" cy="56692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b="1" dirty="0">
                <a:solidFill>
                  <a:srgbClr val="1018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Шаг 1</a:t>
            </a:r>
            <a:endParaRPr lang="en-US" sz="1600" dirty="0"/>
          </a:p>
        </p:txBody>
      </p:sp>
      <p:sp>
        <p:nvSpPr>
          <p:cNvPr id="7" name="Text 4"/>
          <p:cNvSpPr/>
          <p:nvPr/>
        </p:nvSpPr>
        <p:spPr>
          <a:xfrm>
            <a:off x="1024128" y="3803904"/>
            <a:ext cx="1917954" cy="9509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6670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происходит на этом шаге.</a:t>
            </a:r>
            <a:endParaRPr lang="en-US" sz="1100" dirty="0"/>
          </a:p>
        </p:txBody>
      </p:sp>
      <p:sp>
        <p:nvSpPr>
          <p:cNvPr id="8" name="Shape 5"/>
          <p:cNvSpPr/>
          <p:nvPr/>
        </p:nvSpPr>
        <p:spPr>
          <a:xfrm>
            <a:off x="3234690" y="3739896"/>
            <a:ext cx="228600" cy="201168"/>
          </a:xfrm>
          <a:prstGeom prst="rightArrow">
            <a:avLst/>
          </a:prstGeom>
          <a:solidFill>
            <a:srgbClr val="2563EB"/>
          </a:solidFill>
          <a:ln/>
        </p:spPr>
      </p:sp>
      <p:sp>
        <p:nvSpPr>
          <p:cNvPr id="9" name="Shape 6"/>
          <p:cNvSpPr/>
          <p:nvPr/>
        </p:nvSpPr>
        <p:spPr>
          <a:xfrm>
            <a:off x="3554730" y="2743200"/>
            <a:ext cx="2320290" cy="2194560"/>
          </a:xfrm>
          <a:prstGeom prst="roundRect">
            <a:avLst>
              <a:gd name="adj" fmla="val 3333"/>
            </a:avLst>
          </a:prstGeom>
          <a:solidFill>
            <a:srgbClr val="FFFFFF"/>
          </a:solidFill>
          <a:ln/>
        </p:spPr>
      </p:sp>
      <p:sp>
        <p:nvSpPr>
          <p:cNvPr id="10" name="Text 7"/>
          <p:cNvSpPr/>
          <p:nvPr/>
        </p:nvSpPr>
        <p:spPr>
          <a:xfrm>
            <a:off x="3755898" y="2907792"/>
            <a:ext cx="1917954" cy="2743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200" b="1" spc="100" kern="0" dirty="0">
                <a:solidFill>
                  <a:srgbClr val="2563E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02</a:t>
            </a:r>
            <a:endParaRPr lang="en-US" sz="1200" dirty="0"/>
          </a:p>
        </p:txBody>
      </p:sp>
      <p:sp>
        <p:nvSpPr>
          <p:cNvPr id="11" name="Text 8"/>
          <p:cNvSpPr/>
          <p:nvPr/>
        </p:nvSpPr>
        <p:spPr>
          <a:xfrm>
            <a:off x="3755898" y="3218688"/>
            <a:ext cx="1917954" cy="56692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b="1" dirty="0">
                <a:solidFill>
                  <a:srgbClr val="1018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Шаг 2</a:t>
            </a:r>
            <a:endParaRPr lang="en-US" sz="1600" dirty="0"/>
          </a:p>
        </p:txBody>
      </p:sp>
      <p:sp>
        <p:nvSpPr>
          <p:cNvPr id="12" name="Text 9"/>
          <p:cNvSpPr/>
          <p:nvPr/>
        </p:nvSpPr>
        <p:spPr>
          <a:xfrm>
            <a:off x="3755898" y="3803904"/>
            <a:ext cx="1917954" cy="9509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6670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происходит на этом шаге.</a:t>
            </a:r>
            <a:endParaRPr lang="en-US" sz="1100" dirty="0"/>
          </a:p>
        </p:txBody>
      </p:sp>
      <p:sp>
        <p:nvSpPr>
          <p:cNvPr id="13" name="Shape 10"/>
          <p:cNvSpPr/>
          <p:nvPr/>
        </p:nvSpPr>
        <p:spPr>
          <a:xfrm>
            <a:off x="5966460" y="3739896"/>
            <a:ext cx="228600" cy="201168"/>
          </a:xfrm>
          <a:prstGeom prst="rightArrow">
            <a:avLst/>
          </a:prstGeom>
          <a:solidFill>
            <a:srgbClr val="2563EB"/>
          </a:solidFill>
          <a:ln/>
        </p:spPr>
      </p:sp>
      <p:sp>
        <p:nvSpPr>
          <p:cNvPr id="14" name="Shape 11"/>
          <p:cNvSpPr/>
          <p:nvPr/>
        </p:nvSpPr>
        <p:spPr>
          <a:xfrm>
            <a:off x="6286500" y="2743200"/>
            <a:ext cx="2320290" cy="2194560"/>
          </a:xfrm>
          <a:prstGeom prst="roundRect">
            <a:avLst>
              <a:gd name="adj" fmla="val 3333"/>
            </a:avLst>
          </a:prstGeom>
          <a:solidFill>
            <a:srgbClr val="FFFFFF"/>
          </a:solidFill>
          <a:ln/>
        </p:spPr>
      </p:sp>
      <p:sp>
        <p:nvSpPr>
          <p:cNvPr id="15" name="Text 12"/>
          <p:cNvSpPr/>
          <p:nvPr/>
        </p:nvSpPr>
        <p:spPr>
          <a:xfrm>
            <a:off x="6487668" y="2907792"/>
            <a:ext cx="1917954" cy="2743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200" b="1" spc="100" kern="0" dirty="0">
                <a:solidFill>
                  <a:srgbClr val="2563E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03</a:t>
            </a:r>
            <a:endParaRPr lang="en-US" sz="1200" dirty="0"/>
          </a:p>
        </p:txBody>
      </p:sp>
      <p:sp>
        <p:nvSpPr>
          <p:cNvPr id="16" name="Text 13"/>
          <p:cNvSpPr/>
          <p:nvPr/>
        </p:nvSpPr>
        <p:spPr>
          <a:xfrm>
            <a:off x="6487668" y="3218688"/>
            <a:ext cx="1917954" cy="56692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b="1" dirty="0">
                <a:solidFill>
                  <a:srgbClr val="1018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Шаг 3</a:t>
            </a:r>
            <a:endParaRPr lang="en-US" sz="1600" dirty="0"/>
          </a:p>
        </p:txBody>
      </p:sp>
      <p:sp>
        <p:nvSpPr>
          <p:cNvPr id="17" name="Text 14"/>
          <p:cNvSpPr/>
          <p:nvPr/>
        </p:nvSpPr>
        <p:spPr>
          <a:xfrm>
            <a:off x="6487668" y="3803904"/>
            <a:ext cx="1917954" cy="9509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6670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происходит на этом шаге.</a:t>
            </a:r>
            <a:endParaRPr lang="en-US" sz="1100" dirty="0"/>
          </a:p>
        </p:txBody>
      </p:sp>
      <p:sp>
        <p:nvSpPr>
          <p:cNvPr id="18" name="Shape 15"/>
          <p:cNvSpPr/>
          <p:nvPr/>
        </p:nvSpPr>
        <p:spPr>
          <a:xfrm>
            <a:off x="8698230" y="3739896"/>
            <a:ext cx="228600" cy="201168"/>
          </a:xfrm>
          <a:prstGeom prst="rightArrow">
            <a:avLst/>
          </a:prstGeom>
          <a:solidFill>
            <a:srgbClr val="2563EB"/>
          </a:solidFill>
          <a:ln/>
        </p:spPr>
      </p:sp>
      <p:sp>
        <p:nvSpPr>
          <p:cNvPr id="19" name="Shape 16"/>
          <p:cNvSpPr/>
          <p:nvPr/>
        </p:nvSpPr>
        <p:spPr>
          <a:xfrm>
            <a:off x="9018270" y="2743200"/>
            <a:ext cx="2320290" cy="2194560"/>
          </a:xfrm>
          <a:prstGeom prst="roundRect">
            <a:avLst>
              <a:gd name="adj" fmla="val 3333"/>
            </a:avLst>
          </a:prstGeom>
          <a:solidFill>
            <a:srgbClr val="FFFFFF"/>
          </a:solidFill>
          <a:ln/>
        </p:spPr>
      </p:sp>
      <p:sp>
        <p:nvSpPr>
          <p:cNvPr id="20" name="Text 17"/>
          <p:cNvSpPr/>
          <p:nvPr/>
        </p:nvSpPr>
        <p:spPr>
          <a:xfrm>
            <a:off x="9219438" y="2907792"/>
            <a:ext cx="1917954" cy="2743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200" b="1" spc="100" kern="0" dirty="0">
                <a:solidFill>
                  <a:srgbClr val="2563E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04</a:t>
            </a:r>
            <a:endParaRPr lang="en-US" sz="1200" dirty="0"/>
          </a:p>
        </p:txBody>
      </p:sp>
      <p:sp>
        <p:nvSpPr>
          <p:cNvPr id="21" name="Text 18"/>
          <p:cNvSpPr/>
          <p:nvPr/>
        </p:nvSpPr>
        <p:spPr>
          <a:xfrm>
            <a:off x="9219438" y="3218688"/>
            <a:ext cx="1917954" cy="56692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b="1" dirty="0">
                <a:solidFill>
                  <a:srgbClr val="1018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Шаг 4</a:t>
            </a:r>
            <a:endParaRPr lang="en-US" sz="1600" dirty="0"/>
          </a:p>
        </p:txBody>
      </p:sp>
      <p:sp>
        <p:nvSpPr>
          <p:cNvPr id="22" name="Text 19"/>
          <p:cNvSpPr/>
          <p:nvPr/>
        </p:nvSpPr>
        <p:spPr>
          <a:xfrm>
            <a:off x="9219438" y="3803904"/>
            <a:ext cx="1917954" cy="9509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6670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происходит на этом шаге.</a:t>
            </a:r>
            <a:endParaRPr lang="en-US" sz="1100" dirty="0"/>
          </a:p>
        </p:txBody>
      </p:sp>
      <p:sp>
        <p:nvSpPr>
          <p:cNvPr id="23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6670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РОДИТЕЛЬСКОЕ СОБРАНИЕ</a:t>
            </a:r>
            <a:endParaRPr lang="en-US" sz="900" dirty="0"/>
          </a:p>
        </p:txBody>
      </p:sp>
      <p:sp>
        <p:nvSpPr>
          <p:cNvPr id="24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6670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03 / 08</a:t>
            </a:r>
            <a:endParaRPr lang="en-US" sz="900" dirty="0"/>
          </a:p>
        </p:txBody>
      </p:sp>
      <p:sp>
        <p:nvSpPr>
          <p:cNvPr id="25" name="Shape 22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667085">
              <a:alpha val="22000"/>
            </a:srgbClr>
          </a:solidFill>
          <a:ln/>
        </p:spPr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5F8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5943600" cy="2377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400" b="1" dirty="0">
                <a:solidFill>
                  <a:srgbClr val="1018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Учёба: что и как</a:t>
            </a:r>
            <a:endParaRPr lang="en-US" sz="3400" dirty="0"/>
          </a:p>
        </p:txBody>
      </p:sp>
      <p:sp>
        <p:nvSpPr>
          <p:cNvPr id="4" name="Shape 1"/>
          <p:cNvSpPr/>
          <p:nvPr/>
        </p:nvSpPr>
        <p:spPr>
          <a:xfrm>
            <a:off x="7223760" y="1051560"/>
            <a:ext cx="36576" cy="3931920"/>
          </a:xfrm>
          <a:prstGeom prst="rect">
            <a:avLst/>
          </a:prstGeom>
          <a:solidFill>
            <a:srgbClr val="2563EB"/>
          </a:solidFill>
          <a:ln/>
        </p:spPr>
      </p:sp>
      <p:sp>
        <p:nvSpPr>
          <p:cNvPr id="5" name="Text 2"/>
          <p:cNvSpPr/>
          <p:nvPr/>
        </p:nvSpPr>
        <p:spPr>
          <a:xfrm>
            <a:off x="7452360" y="10515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018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1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7452360" y="13544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6670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7452360" y="24231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018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2</a:t>
            </a:r>
            <a:endParaRPr lang="en-US" sz="1500" dirty="0"/>
          </a:p>
        </p:txBody>
      </p:sp>
      <p:sp>
        <p:nvSpPr>
          <p:cNvPr id="8" name="Text 5"/>
          <p:cNvSpPr/>
          <p:nvPr/>
        </p:nvSpPr>
        <p:spPr>
          <a:xfrm>
            <a:off x="7452360" y="27260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6670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9" name="Text 6"/>
          <p:cNvSpPr/>
          <p:nvPr/>
        </p:nvSpPr>
        <p:spPr>
          <a:xfrm>
            <a:off x="7452360" y="37947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018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3</a:t>
            </a:r>
            <a:endParaRPr lang="en-US" sz="1500" dirty="0"/>
          </a:p>
        </p:txBody>
      </p:sp>
      <p:sp>
        <p:nvSpPr>
          <p:cNvPr id="10" name="Text 7"/>
          <p:cNvSpPr/>
          <p:nvPr/>
        </p:nvSpPr>
        <p:spPr>
          <a:xfrm>
            <a:off x="7452360" y="40976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6670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11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6670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РОДИТЕЛЬСКОЕ СОБРАНИЕ</a:t>
            </a:r>
            <a:endParaRPr lang="en-US" sz="900" dirty="0"/>
          </a:p>
        </p:txBody>
      </p:sp>
      <p:sp>
        <p:nvSpPr>
          <p:cNvPr id="12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6670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04 / 08</a:t>
            </a:r>
            <a:endParaRPr lang="en-US" sz="900" dirty="0"/>
          </a:p>
        </p:txBody>
      </p:sp>
      <p:sp>
        <p:nvSpPr>
          <p:cNvPr id="13" name="Shape 10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667085">
              <a:alpha val="22000"/>
            </a:srgbClr>
          </a:solidFill>
          <a:ln/>
        </p:spPr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5F8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1018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Организационные вопросы</a:t>
            </a:r>
            <a:endParaRPr lang="en-US" sz="3000" dirty="0"/>
          </a:p>
        </p:txBody>
      </p:sp>
      <p:sp>
        <p:nvSpPr>
          <p:cNvPr id="4" name="Shape 1"/>
          <p:cNvSpPr/>
          <p:nvPr/>
        </p:nvSpPr>
        <p:spPr>
          <a:xfrm>
            <a:off x="822960" y="2468880"/>
            <a:ext cx="10515600" cy="993648"/>
          </a:xfrm>
          <a:prstGeom prst="roundRect">
            <a:avLst>
              <a:gd name="adj" fmla="val 7362"/>
            </a:avLst>
          </a:prstGeom>
          <a:solidFill>
            <a:srgbClr val="FFFFFF"/>
          </a:solidFill>
          <a:ln/>
        </p:spPr>
      </p:sp>
      <p:sp>
        <p:nvSpPr>
          <p:cNvPr id="5" name="Shape 2"/>
          <p:cNvSpPr/>
          <p:nvPr/>
        </p:nvSpPr>
        <p:spPr>
          <a:xfrm>
            <a:off x="822960" y="2468880"/>
            <a:ext cx="64008" cy="993648"/>
          </a:xfrm>
          <a:prstGeom prst="rect">
            <a:avLst/>
          </a:prstGeom>
          <a:solidFill>
            <a:srgbClr val="2563EB">
              <a:alpha val="45000"/>
            </a:srgbClr>
          </a:solidFill>
          <a:ln/>
        </p:spPr>
      </p:sp>
      <p:sp>
        <p:nvSpPr>
          <p:cNvPr id="6" name="Text 3"/>
          <p:cNvSpPr/>
          <p:nvPr/>
        </p:nvSpPr>
        <p:spPr>
          <a:xfrm>
            <a:off x="1143000" y="2468880"/>
            <a:ext cx="2834640" cy="9936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1018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Уровень 1</a:t>
            </a:r>
            <a:endParaRPr lang="en-US" sz="1700" dirty="0"/>
          </a:p>
        </p:txBody>
      </p:sp>
      <p:sp>
        <p:nvSpPr>
          <p:cNvPr id="7" name="Text 4"/>
          <p:cNvSpPr/>
          <p:nvPr/>
        </p:nvSpPr>
        <p:spPr>
          <a:xfrm>
            <a:off x="4206240" y="2468880"/>
            <a:ext cx="6858000" cy="9936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6670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на этом уровне и зачем он нужен.</a:t>
            </a:r>
            <a:endParaRPr lang="en-US" sz="1200" dirty="0"/>
          </a:p>
        </p:txBody>
      </p:sp>
      <p:sp>
        <p:nvSpPr>
          <p:cNvPr id="8" name="Shape 5"/>
          <p:cNvSpPr/>
          <p:nvPr/>
        </p:nvSpPr>
        <p:spPr>
          <a:xfrm>
            <a:off x="822960" y="3663696"/>
            <a:ext cx="10515600" cy="993648"/>
          </a:xfrm>
          <a:prstGeom prst="roundRect">
            <a:avLst>
              <a:gd name="adj" fmla="val 7362"/>
            </a:avLst>
          </a:prstGeom>
          <a:solidFill>
            <a:srgbClr val="FFFFFF"/>
          </a:solidFill>
          <a:ln/>
        </p:spPr>
      </p:sp>
      <p:sp>
        <p:nvSpPr>
          <p:cNvPr id="9" name="Shape 6"/>
          <p:cNvSpPr/>
          <p:nvPr/>
        </p:nvSpPr>
        <p:spPr>
          <a:xfrm>
            <a:off x="822960" y="3663696"/>
            <a:ext cx="64008" cy="993648"/>
          </a:xfrm>
          <a:prstGeom prst="rect">
            <a:avLst/>
          </a:prstGeom>
          <a:solidFill>
            <a:srgbClr val="2563EB">
              <a:alpha val="72000"/>
            </a:srgbClr>
          </a:solidFill>
          <a:ln/>
        </p:spPr>
      </p:sp>
      <p:sp>
        <p:nvSpPr>
          <p:cNvPr id="10" name="Text 7"/>
          <p:cNvSpPr/>
          <p:nvPr/>
        </p:nvSpPr>
        <p:spPr>
          <a:xfrm>
            <a:off x="1143000" y="3663696"/>
            <a:ext cx="2834640" cy="9936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1018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Уровень 2</a:t>
            </a:r>
            <a:endParaRPr lang="en-US" sz="1700" dirty="0"/>
          </a:p>
        </p:txBody>
      </p:sp>
      <p:sp>
        <p:nvSpPr>
          <p:cNvPr id="11" name="Text 8"/>
          <p:cNvSpPr/>
          <p:nvPr/>
        </p:nvSpPr>
        <p:spPr>
          <a:xfrm>
            <a:off x="4206240" y="3663696"/>
            <a:ext cx="6858000" cy="9936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6670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на этом уровне и зачем он нужен.</a:t>
            </a:r>
            <a:endParaRPr lang="en-US" sz="1200" dirty="0"/>
          </a:p>
        </p:txBody>
      </p:sp>
      <p:sp>
        <p:nvSpPr>
          <p:cNvPr id="12" name="Shape 9"/>
          <p:cNvSpPr/>
          <p:nvPr/>
        </p:nvSpPr>
        <p:spPr>
          <a:xfrm>
            <a:off x="822960" y="4858512"/>
            <a:ext cx="10515600" cy="993648"/>
          </a:xfrm>
          <a:prstGeom prst="roundRect">
            <a:avLst>
              <a:gd name="adj" fmla="val 7362"/>
            </a:avLst>
          </a:prstGeom>
          <a:solidFill>
            <a:srgbClr val="FFFFFF"/>
          </a:solidFill>
          <a:ln/>
        </p:spPr>
      </p:sp>
      <p:sp>
        <p:nvSpPr>
          <p:cNvPr id="13" name="Shape 10"/>
          <p:cNvSpPr/>
          <p:nvPr/>
        </p:nvSpPr>
        <p:spPr>
          <a:xfrm>
            <a:off x="822960" y="4858512"/>
            <a:ext cx="64008" cy="993648"/>
          </a:xfrm>
          <a:prstGeom prst="rect">
            <a:avLst/>
          </a:prstGeom>
          <a:solidFill>
            <a:srgbClr val="2563EB"/>
          </a:solidFill>
          <a:ln/>
        </p:spPr>
      </p:sp>
      <p:sp>
        <p:nvSpPr>
          <p:cNvPr id="14" name="Text 11"/>
          <p:cNvSpPr/>
          <p:nvPr/>
        </p:nvSpPr>
        <p:spPr>
          <a:xfrm>
            <a:off x="1143000" y="4858512"/>
            <a:ext cx="2834640" cy="9936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1018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Уровень 3</a:t>
            </a:r>
            <a:endParaRPr lang="en-US" sz="1700" dirty="0"/>
          </a:p>
        </p:txBody>
      </p:sp>
      <p:sp>
        <p:nvSpPr>
          <p:cNvPr id="15" name="Text 12"/>
          <p:cNvSpPr/>
          <p:nvPr/>
        </p:nvSpPr>
        <p:spPr>
          <a:xfrm>
            <a:off x="4206240" y="4858512"/>
            <a:ext cx="6858000" cy="9936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6670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на этом уровне и зачем он нужен.</a:t>
            </a:r>
            <a:endParaRPr lang="en-US" sz="1200" dirty="0"/>
          </a:p>
        </p:txBody>
      </p:sp>
      <p:sp>
        <p:nvSpPr>
          <p:cNvPr id="16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6670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РОДИТЕЛЬСКОЕ СОБРАНИЕ</a:t>
            </a:r>
            <a:endParaRPr lang="en-US" sz="900" dirty="0"/>
          </a:p>
        </p:txBody>
      </p:sp>
      <p:sp>
        <p:nvSpPr>
          <p:cNvPr id="17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6670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05 / 08</a:t>
            </a:r>
            <a:endParaRPr lang="en-US" sz="900" dirty="0"/>
          </a:p>
        </p:txBody>
      </p:sp>
      <p:sp>
        <p:nvSpPr>
          <p:cNvPr id="18" name="Shape 15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667085">
              <a:alpha val="22000"/>
            </a:srgbClr>
          </a:solidFill>
          <a:ln/>
        </p:spPr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5F8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1018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Календарь на четверть</a:t>
            </a:r>
            <a:endParaRPr lang="en-US" sz="3000" dirty="0"/>
          </a:p>
        </p:txBody>
      </p:sp>
      <p:sp>
        <p:nvSpPr>
          <p:cNvPr id="4" name="Shape 1"/>
          <p:cNvSpPr/>
          <p:nvPr/>
        </p:nvSpPr>
        <p:spPr>
          <a:xfrm>
            <a:off x="822960" y="2651760"/>
            <a:ext cx="2468880" cy="45720"/>
          </a:xfrm>
          <a:prstGeom prst="rect">
            <a:avLst/>
          </a:prstGeom>
          <a:solidFill>
            <a:srgbClr val="2563EB"/>
          </a:solidFill>
          <a:ln/>
        </p:spPr>
      </p:sp>
      <p:sp>
        <p:nvSpPr>
          <p:cNvPr id="5" name="Text 2"/>
          <p:cNvSpPr/>
          <p:nvPr/>
        </p:nvSpPr>
        <p:spPr>
          <a:xfrm>
            <a:off x="822960" y="283464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100" kern="0" dirty="0">
                <a:solidFill>
                  <a:srgbClr val="2563E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1</a:t>
            </a:r>
            <a:endParaRPr lang="en-US" sz="1100" dirty="0"/>
          </a:p>
        </p:txBody>
      </p:sp>
      <p:sp>
        <p:nvSpPr>
          <p:cNvPr id="6" name="Text 3"/>
          <p:cNvSpPr/>
          <p:nvPr/>
        </p:nvSpPr>
        <p:spPr>
          <a:xfrm>
            <a:off x="822960" y="324612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018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Этап</a:t>
            </a:r>
            <a:endParaRPr lang="en-US" sz="1600" dirty="0"/>
          </a:p>
        </p:txBody>
      </p:sp>
      <p:sp>
        <p:nvSpPr>
          <p:cNvPr id="7" name="Text 4"/>
          <p:cNvSpPr/>
          <p:nvPr/>
        </p:nvSpPr>
        <p:spPr>
          <a:xfrm>
            <a:off x="822960" y="3749040"/>
            <a:ext cx="246888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6670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делаем и что получаем к концу.</a:t>
            </a:r>
            <a:endParaRPr lang="en-US" sz="1150" dirty="0"/>
          </a:p>
        </p:txBody>
      </p:sp>
      <p:sp>
        <p:nvSpPr>
          <p:cNvPr id="8" name="Shape 5"/>
          <p:cNvSpPr/>
          <p:nvPr/>
        </p:nvSpPr>
        <p:spPr>
          <a:xfrm>
            <a:off x="3566160" y="2651760"/>
            <a:ext cx="2468880" cy="45720"/>
          </a:xfrm>
          <a:prstGeom prst="rect">
            <a:avLst/>
          </a:prstGeom>
          <a:solidFill>
            <a:srgbClr val="2563EB"/>
          </a:solidFill>
          <a:ln/>
        </p:spPr>
      </p:sp>
      <p:sp>
        <p:nvSpPr>
          <p:cNvPr id="9" name="Text 6"/>
          <p:cNvSpPr/>
          <p:nvPr/>
        </p:nvSpPr>
        <p:spPr>
          <a:xfrm>
            <a:off x="3566160" y="283464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100" kern="0" dirty="0">
                <a:solidFill>
                  <a:srgbClr val="2563E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2</a:t>
            </a:r>
            <a:endParaRPr lang="en-US" sz="1100" dirty="0"/>
          </a:p>
        </p:txBody>
      </p:sp>
      <p:sp>
        <p:nvSpPr>
          <p:cNvPr id="10" name="Text 7"/>
          <p:cNvSpPr/>
          <p:nvPr/>
        </p:nvSpPr>
        <p:spPr>
          <a:xfrm>
            <a:off x="3566160" y="324612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018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Этап</a:t>
            </a:r>
            <a:endParaRPr lang="en-US" sz="1600" dirty="0"/>
          </a:p>
        </p:txBody>
      </p:sp>
      <p:sp>
        <p:nvSpPr>
          <p:cNvPr id="11" name="Text 8"/>
          <p:cNvSpPr/>
          <p:nvPr/>
        </p:nvSpPr>
        <p:spPr>
          <a:xfrm>
            <a:off x="3566160" y="3749040"/>
            <a:ext cx="246888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6670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делаем и что получаем к концу.</a:t>
            </a:r>
            <a:endParaRPr lang="en-US" sz="1150" dirty="0"/>
          </a:p>
        </p:txBody>
      </p:sp>
      <p:sp>
        <p:nvSpPr>
          <p:cNvPr id="12" name="Shape 9"/>
          <p:cNvSpPr/>
          <p:nvPr/>
        </p:nvSpPr>
        <p:spPr>
          <a:xfrm>
            <a:off x="6309360" y="2651760"/>
            <a:ext cx="2468880" cy="45720"/>
          </a:xfrm>
          <a:prstGeom prst="rect">
            <a:avLst/>
          </a:prstGeom>
          <a:solidFill>
            <a:srgbClr val="2563EB"/>
          </a:solidFill>
          <a:ln/>
        </p:spPr>
      </p:sp>
      <p:sp>
        <p:nvSpPr>
          <p:cNvPr id="13" name="Text 10"/>
          <p:cNvSpPr/>
          <p:nvPr/>
        </p:nvSpPr>
        <p:spPr>
          <a:xfrm>
            <a:off x="6309360" y="283464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100" kern="0" dirty="0">
                <a:solidFill>
                  <a:srgbClr val="2563E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3</a:t>
            </a:r>
            <a:endParaRPr lang="en-US" sz="1100" dirty="0"/>
          </a:p>
        </p:txBody>
      </p:sp>
      <p:sp>
        <p:nvSpPr>
          <p:cNvPr id="14" name="Text 11"/>
          <p:cNvSpPr/>
          <p:nvPr/>
        </p:nvSpPr>
        <p:spPr>
          <a:xfrm>
            <a:off x="6309360" y="324612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018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Этап</a:t>
            </a:r>
            <a:endParaRPr lang="en-US" sz="1600" dirty="0"/>
          </a:p>
        </p:txBody>
      </p:sp>
      <p:sp>
        <p:nvSpPr>
          <p:cNvPr id="15" name="Text 12"/>
          <p:cNvSpPr/>
          <p:nvPr/>
        </p:nvSpPr>
        <p:spPr>
          <a:xfrm>
            <a:off x="6309360" y="3749040"/>
            <a:ext cx="246888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6670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делаем и что получаем к концу.</a:t>
            </a:r>
            <a:endParaRPr lang="en-US" sz="1150" dirty="0"/>
          </a:p>
        </p:txBody>
      </p:sp>
      <p:sp>
        <p:nvSpPr>
          <p:cNvPr id="16" name="Shape 13"/>
          <p:cNvSpPr/>
          <p:nvPr/>
        </p:nvSpPr>
        <p:spPr>
          <a:xfrm>
            <a:off x="9052560" y="2651760"/>
            <a:ext cx="2468880" cy="45720"/>
          </a:xfrm>
          <a:prstGeom prst="rect">
            <a:avLst/>
          </a:prstGeom>
          <a:solidFill>
            <a:srgbClr val="2563EB"/>
          </a:solidFill>
          <a:ln/>
        </p:spPr>
      </p:sp>
      <p:sp>
        <p:nvSpPr>
          <p:cNvPr id="17" name="Text 14"/>
          <p:cNvSpPr/>
          <p:nvPr/>
        </p:nvSpPr>
        <p:spPr>
          <a:xfrm>
            <a:off x="9052560" y="283464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100" kern="0" dirty="0">
                <a:solidFill>
                  <a:srgbClr val="2563E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4</a:t>
            </a:r>
            <a:endParaRPr lang="en-US" sz="1100" dirty="0"/>
          </a:p>
        </p:txBody>
      </p:sp>
      <p:sp>
        <p:nvSpPr>
          <p:cNvPr id="18" name="Text 15"/>
          <p:cNvSpPr/>
          <p:nvPr/>
        </p:nvSpPr>
        <p:spPr>
          <a:xfrm>
            <a:off x="9052560" y="324612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018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Этап</a:t>
            </a:r>
            <a:endParaRPr lang="en-US" sz="1600" dirty="0"/>
          </a:p>
        </p:txBody>
      </p:sp>
      <p:sp>
        <p:nvSpPr>
          <p:cNvPr id="19" name="Text 16"/>
          <p:cNvSpPr/>
          <p:nvPr/>
        </p:nvSpPr>
        <p:spPr>
          <a:xfrm>
            <a:off x="9052560" y="3749040"/>
            <a:ext cx="246888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6670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делаем и что получаем к концу.</a:t>
            </a:r>
            <a:endParaRPr lang="en-US" sz="1150" dirty="0"/>
          </a:p>
        </p:txBody>
      </p:sp>
      <p:sp>
        <p:nvSpPr>
          <p:cNvPr id="20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6670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РОДИТЕЛЬСКОЕ СОБРАНИЕ</a:t>
            </a:r>
            <a:endParaRPr lang="en-US" sz="900" dirty="0"/>
          </a:p>
        </p:txBody>
      </p:sp>
      <p:sp>
        <p:nvSpPr>
          <p:cNvPr id="21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6670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06 / 08</a:t>
            </a:r>
            <a:endParaRPr lang="en-US" sz="900" dirty="0"/>
          </a:p>
        </p:txBody>
      </p:sp>
      <p:sp>
        <p:nvSpPr>
          <p:cNvPr id="22" name="Shape 19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667085">
              <a:alpha val="22000"/>
            </a:srgbClr>
          </a:solidFill>
          <a:ln/>
        </p:spPr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5F8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5943600" cy="2377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400" b="1" dirty="0">
                <a:solidFill>
                  <a:srgbClr val="1018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Как со мной связаться</a:t>
            </a:r>
            <a:endParaRPr lang="en-US" sz="3400" dirty="0"/>
          </a:p>
        </p:txBody>
      </p:sp>
      <p:sp>
        <p:nvSpPr>
          <p:cNvPr id="4" name="Shape 1"/>
          <p:cNvSpPr/>
          <p:nvPr/>
        </p:nvSpPr>
        <p:spPr>
          <a:xfrm>
            <a:off x="7223760" y="1051560"/>
            <a:ext cx="36576" cy="3931920"/>
          </a:xfrm>
          <a:prstGeom prst="rect">
            <a:avLst/>
          </a:prstGeom>
          <a:solidFill>
            <a:srgbClr val="2563EB"/>
          </a:solidFill>
          <a:ln/>
        </p:spPr>
      </p:sp>
      <p:sp>
        <p:nvSpPr>
          <p:cNvPr id="5" name="Text 2"/>
          <p:cNvSpPr/>
          <p:nvPr/>
        </p:nvSpPr>
        <p:spPr>
          <a:xfrm>
            <a:off x="7452360" y="10515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018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1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7452360" y="13544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6670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7452360" y="24231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018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2</a:t>
            </a:r>
            <a:endParaRPr lang="en-US" sz="1500" dirty="0"/>
          </a:p>
        </p:txBody>
      </p:sp>
      <p:sp>
        <p:nvSpPr>
          <p:cNvPr id="8" name="Text 5"/>
          <p:cNvSpPr/>
          <p:nvPr/>
        </p:nvSpPr>
        <p:spPr>
          <a:xfrm>
            <a:off x="7452360" y="27260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6670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9" name="Text 6"/>
          <p:cNvSpPr/>
          <p:nvPr/>
        </p:nvSpPr>
        <p:spPr>
          <a:xfrm>
            <a:off x="7452360" y="37947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018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3</a:t>
            </a:r>
            <a:endParaRPr lang="en-US" sz="1500" dirty="0"/>
          </a:p>
        </p:txBody>
      </p:sp>
      <p:sp>
        <p:nvSpPr>
          <p:cNvPr id="10" name="Text 7"/>
          <p:cNvSpPr/>
          <p:nvPr/>
        </p:nvSpPr>
        <p:spPr>
          <a:xfrm>
            <a:off x="7452360" y="40976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6670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11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6670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РОДИТЕЛЬСКОЕ СОБРАНИЕ</a:t>
            </a:r>
            <a:endParaRPr lang="en-US" sz="900" dirty="0"/>
          </a:p>
        </p:txBody>
      </p:sp>
      <p:sp>
        <p:nvSpPr>
          <p:cNvPr id="12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6670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07 / 08</a:t>
            </a:r>
            <a:endParaRPr lang="en-US" sz="900" dirty="0"/>
          </a:p>
        </p:txBody>
      </p:sp>
      <p:sp>
        <p:nvSpPr>
          <p:cNvPr id="13" name="Shape 10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667085">
              <a:alpha val="22000"/>
            </a:srgbClr>
          </a:solidFill>
          <a:ln/>
        </p:spPr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5F8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82880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1018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нужно от родителей</a:t>
            </a:r>
            <a:endParaRPr lang="en-US" sz="4000" dirty="0"/>
          </a:p>
        </p:txBody>
      </p:sp>
      <p:sp>
        <p:nvSpPr>
          <p:cNvPr id="4" name="Text 1"/>
          <p:cNvSpPr/>
          <p:nvPr/>
        </p:nvSpPr>
        <p:spPr>
          <a:xfrm>
            <a:off x="822960" y="3108960"/>
            <a:ext cx="86868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dirty="0">
                <a:solidFill>
                  <a:srgbClr val="6670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Конкретные просьбы и сроки</a:t>
            </a:r>
            <a:endParaRPr lang="en-US" sz="1700" dirty="0"/>
          </a:p>
        </p:txBody>
      </p:sp>
      <p:sp>
        <p:nvSpPr>
          <p:cNvPr id="5" name="Shape 2"/>
          <p:cNvSpPr/>
          <p:nvPr/>
        </p:nvSpPr>
        <p:spPr>
          <a:xfrm>
            <a:off x="822960" y="4754880"/>
            <a:ext cx="3108960" cy="685800"/>
          </a:xfrm>
          <a:prstGeom prst="roundRect">
            <a:avLst>
              <a:gd name="adj" fmla="val 16000"/>
            </a:avLst>
          </a:prstGeom>
          <a:solidFill>
            <a:srgbClr val="2563EB"/>
          </a:solidFill>
          <a:ln/>
        </p:spPr>
      </p:sp>
      <p:sp>
        <p:nvSpPr>
          <p:cNvPr id="6" name="Text 3"/>
          <p:cNvSpPr/>
          <p:nvPr/>
        </p:nvSpPr>
        <p:spPr>
          <a:xfrm>
            <a:off x="822960" y="4754880"/>
            <a:ext cx="310896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5F8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Следующий шаг</a:t>
            </a:r>
            <a:endParaRPr lang="en-US" sz="1500" dirty="0"/>
          </a:p>
        </p:txBody>
      </p:sp>
      <p:sp>
        <p:nvSpPr>
          <p:cNvPr id="7" name="Text 4"/>
          <p:cNvSpPr/>
          <p:nvPr/>
        </p:nvSpPr>
        <p:spPr>
          <a:xfrm>
            <a:off x="822960" y="5669280"/>
            <a:ext cx="7315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6670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почта · телефон · сайт</a:t>
            </a:r>
            <a:endParaRPr lang="en-US" sz="1200" dirty="0"/>
          </a:p>
        </p:txBody>
      </p:sp>
      <p:sp>
        <p:nvSpPr>
          <p:cNvPr id="8" name="Text 5"/>
          <p:cNvSpPr/>
          <p:nvPr/>
        </p:nvSpPr>
        <p:spPr>
          <a:xfrm>
            <a:off x="11430000" y="6355080"/>
            <a:ext cx="5486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6670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</a:t>
            </a:r>
            <a:endParaRPr lang="en-US" sz="1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Родительское собрание</dc:title>
  <dc:subject>PptxGenJS Presentation</dc:subject>
  <dc:creator>Импрезо</dc:creator>
  <cp:lastModifiedBy>Импрезо</cp:lastModifiedBy>
  <cp:revision>1</cp:revision>
  <dcterms:created xsi:type="dcterms:W3CDTF">2026-09-05T13:59:06Z</dcterms:created>
  <dcterms:modified xsi:type="dcterms:W3CDTF">2026-09-05T13:59:06Z</dcterms:modified>
</cp:coreProperties>
</file>