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собрания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 прихода в школу до ухода домой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Программа, домашние задания, как оцениваем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Питание, форма, продлёнка, документы — по пунктам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Каникулы, мероприятия, контрольные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Чат, часы приёма, что решаем сразу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Конкретные просьбы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Родительское собрание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Класс, дата, классный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8F5D24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 чём поговорим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проходит день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Учёба: что и как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Организационные вопросы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Календарь на четверть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проходит день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8F5D24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AF0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8F5D24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AF0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8F5D24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AF0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Учёба: что и как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Организационные вопросы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AF0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8F5D24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AF0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8F5D24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AF0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Календарь на четверть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со мной связаться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нужно от родителей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Конкретные просьбы и сроки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8F5D24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3D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