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Какую задачу хотели решить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проекта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получилось, числами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Выводы своими словами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Кто помогал и где посмотреть работу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проекта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Название, класс, автор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C2410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Зачем мы это делали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шла работа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06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Результат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1EDE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06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Чему научились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Спасибо за внимание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Кто помогал и где посмотреть работу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C2410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проект</dc:title>
  <dc:subject>PptxGenJS Presentation</dc:subject>
  <dc:creator>Импрезо</dc:creator>
  <cp:lastModifiedBy>Импрезо</cp:lastModifiedBy>
  <cp:revision>1</cp:revision>
  <dcterms:created xsi:type="dcterms:W3CDTF">2026-09-02T19:36:28Z</dcterms:created>
  <dcterms:modified xsi:type="dcterms:W3CDTF">2026-09-02T19:36:28Z</dcterms:modified>
</cp:coreProperties>
</file>