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Какую задачу хотели решить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проекта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получилось, числами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Выводы своими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помогал и где посмотреть работу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проекта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класс, автор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3A1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Зачем мы это делали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06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3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06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Чему научились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Спасибо за внимание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Кто помогал и где посмотреть работу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3A1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проект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