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51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5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1.xlsx"/></Relationships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A0B5F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11113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A0B5F0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A0B5F0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A0B5F0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2B5CE6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11113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C6C6E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C6C6E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построена стратегия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Честная оценка позиции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Тренд, на котором играем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 что инвестируем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Подтверждение выбора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измеряем успех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просим одобрить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5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Горизонт планирования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B5CE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Логика документа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Где мы сейчас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Динамика рынка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Наши ставки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Голос клиента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Где мы сейчас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Динамика рынка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Тренд, на котором играем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Наши ставки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Целевые показатели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9E9EB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Решения к утверждению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просим одобрить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B5CE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Стратегия на год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