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52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5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2.xlsx"/></Relationships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8EBCA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051C2C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8EBCAB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8EBCAB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8EBCAB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00714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051C2C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F6D7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F6D7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построена стратегия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Честная оценка позиции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Тренд, на котором играем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 что инвестируем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Подтверждение выбора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измеряем успех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просим одобрить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Стратегия развития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Горизонт планирования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714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Логика документа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мы сейчас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рынка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Наши ставки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Голос клиента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Где мы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Динамика рынка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Тренд, на котором играем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Наши ставки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Целевые показатели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71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Решения к утверждению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просим одобрить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714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4F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Стратегия на год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