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27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2AB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C1B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410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C1B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построена стратегия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Честная оценка позиции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Тренд, на котором играем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 что инвестируем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Подтверждение выбора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измеряем успех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просим одобрить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Горизонт планирования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Логика документа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мы сейчас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рынка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Наши ставки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Голос клиента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Где мы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рынка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Тренд, на котором играем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Наши ставки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Целевые показатели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СТРАТЕГИЯ РАЗВИТИЯ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к утверждению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просим одобрить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Стратегия на год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