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charts/chart54.xml" ContentType="application/vnd.openxmlformats-officedocument.drawingml.chart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charts/_rels/chart54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54.xlsx"/></Relationships>
</file>

<file path=ppt/charts/chart5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B1ABEA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171514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B1ABEA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B1ABEA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B1ABEA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4A3FD6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171514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72706F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72706F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построена стратегия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Честная оценка позиции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Тренд, на котором играем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Во что инвестируем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Подтверждение выбора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измеряем успех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просим одобрить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54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Стратегия развития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Горизонт планирования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4A3FD6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Логика документа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Где мы сейчас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Динамика рынка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Наши ставки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Голос клиента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СТРАТЕГИЯ РАЗВИТИЯ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 / 08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Где мы сейчас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4A3FD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СТРАТЕГИЯ РАЗВИТИЯ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Динамика рынка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Тренд, на котором играем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СТРАТЕГИЯ РАЗВИТИЯ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 / 08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Наши ставки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4A3FD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СТРАТЕГИЯ РАЗВИТИЯ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280160" y="1828800"/>
            <a:ext cx="960120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i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«Здесь цитата — одна мысль заказчика, эксперта или участника, своими словами.»</a:t>
            </a:r>
            <a:endParaRPr lang="en-US" sz="2600" dirty="0"/>
          </a:p>
        </p:txBody>
      </p:sp>
      <p:sp>
        <p:nvSpPr>
          <p:cNvPr id="4" name="Text 1"/>
          <p:cNvSpPr/>
          <p:nvPr/>
        </p:nvSpPr>
        <p:spPr>
          <a:xfrm>
            <a:off x="1280160" y="448056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Имя Фамилия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80160" y="489204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Должность, компания</a:t>
            </a:r>
            <a:endParaRPr lang="en-US" sz="12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СТРАТЕГИЯ РАЗВИТИЯ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 / 08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Целевые показатели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EEEEEC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EEEEEC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EEEEEC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EEEEEC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СТРАТЕГИЯ РАЗВИТИЯ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07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Решения к утверждению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просим одобрить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4A3FD6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BFAF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Стратегия на год</dc:title>
  <dc:subject>PptxGenJS Presentation</dc:subject>
  <dc:creator>Импрезо</dc:creator>
  <cp:lastModifiedBy>Импрезо</cp:lastModifiedBy>
  <cp:revision>1</cp:revision>
  <dcterms:created xsi:type="dcterms:W3CDTF">2026-09-05T08:09:05Z</dcterms:created>
  <dcterms:modified xsi:type="dcterms:W3CDTF">2026-09-05T08:09:05Z</dcterms:modified>
</cp:coreProperties>
</file>