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50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0.xlsx"/></Relationships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6101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4262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