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46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4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9A8D5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0101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9A8D5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9A8D57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A8D5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0F1FC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0101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F6209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F6209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построена стратегия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Честная оценка позиции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Тренд, на котором играем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 что инвестируем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Подтверждение выбора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измеряем успех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просим одобрить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Стратегия развития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Горизонт планирования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Логика документа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мы сейчас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рынка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Наши ставки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Голос клиента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Где мы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рынка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Тренд, на котором играем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Наши ставки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Целевые показатели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F1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Решения к утверждению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просим одобрить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на год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