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charts/chart55.xml" ContentType="application/vnd.openxmlformats-officedocument.drawingml.chart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charts/_rels/chart55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55.xlsx"/></Relationships>
</file>

<file path=ppt/charts/chart5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Данные</c:v>
                </c:pt>
              </c:strCache>
            </c:strRef>
          </c:tx>
          <c:spPr>
            <a:solidFill>
              <a:srgbClr val="94B8F2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101418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94B8F2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94B8F2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94B8F2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0057E0"/>
              </a:solidFill>
              <a:effectLst/>
            </c:spPr>
          </c:dPt>
          <c:cat>
            <c:multiLvlStrRef>
              <c:f>Sheet1!$A$2:$A$5</c:f>
              <c:multiLvlStrCache>
                <c:ptCount val="4"/>
                <c:lvl>
                  <c:pt idx="0">
                    <c:v>Период 1</c:v>
                  </c:pt>
                  <c:pt idx="1">
                    <c:v>Период 2</c:v>
                  </c:pt>
                  <c:pt idx="2">
                    <c:v>Период 3</c:v>
                  </c:pt>
                  <c:pt idx="3">
                    <c:v>Период 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35</c:v>
                </c:pt>
                <c:pt idx="2">
                  <c:v>50</c:v>
                </c:pt>
                <c:pt idx="3">
                  <c:v>65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101418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747779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747779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построена стратегия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Честная оценка позиции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Тренд, на котором играем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Во что инвестируем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Подтверждение выбора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измеряем успех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просим одобрить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55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Стратегия развития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Горизонт планирования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0057E0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Логика документа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Где мы сейчас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Динамика рынка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Наши ставки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Голос клиента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СТРАТЕГИЯ РАЗВИТИЯ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47779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Где мы сейчас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0057E0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СТРАТЕГИЯ РАЗВИТИЯ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47779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Динамика рынка</a:t>
            </a:r>
            <a:endParaRPr lang="en-US" sz="3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822960" y="2286000"/>
          <a:ext cx="10515600" cy="3291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1"/>
          <p:cNvSpPr/>
          <p:nvPr/>
        </p:nvSpPr>
        <p:spPr>
          <a:xfrm>
            <a:off x="822960" y="55321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Тренд, на котором играем</a:t>
            </a:r>
            <a:endParaRPr lang="en-US" sz="13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СТРАТЕГИЯ РАЗВИТИЯ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47779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Наши ставки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0057E0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СТРАТЕГИЯ РАЗВИТИЯ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47779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280160" y="1828800"/>
            <a:ext cx="960120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i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«Здесь цитата — одна мысль заказчика, эксперта или участника, своими словами.»</a:t>
            </a:r>
            <a:endParaRPr lang="en-US" sz="2600" dirty="0"/>
          </a:p>
        </p:txBody>
      </p:sp>
      <p:sp>
        <p:nvSpPr>
          <p:cNvPr id="4" name="Text 1"/>
          <p:cNvSpPr/>
          <p:nvPr/>
        </p:nvSpPr>
        <p:spPr>
          <a:xfrm>
            <a:off x="1280160" y="448056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Имя Фамилия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80160" y="489204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Должность, компания</a:t>
            </a:r>
            <a:endParaRPr lang="en-US" sz="12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СТРАТЕГИЯ РАЗВИТИЯ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8" name="Shape 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47779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Целевые показатели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2F2F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СТРАТЕГИЯ РАЗВИТИЯ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47779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Решения к утверждению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просим одобрить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0057E0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Стратегия на год</dc:title>
  <dc:subject>PptxGenJS Presentation</dc:subject>
  <dc:creator>Импрезо</dc:creator>
  <cp:lastModifiedBy>Импрезо</cp:lastModifiedBy>
  <cp:revision>1</cp:revision>
  <dcterms:created xsi:type="dcterms:W3CDTF">2026-09-05T08:09:05Z</dcterms:created>
  <dcterms:modified xsi:type="dcterms:W3CDTF">2026-09-05T08:09:05Z</dcterms:modified>
</cp:coreProperties>
</file>