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29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29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CDB49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211B12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CDB490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CDB490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CDB490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8F5D24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211B12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76D5C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76D5C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построена стратегия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Честная оценка позиции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Тренд, на котором играем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 что инвестируем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Подтверждение выбора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измеряем успех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просим одобрить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9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Стратегия развития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Горизонт планирования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8F5D24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Логика документа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Где мы сейчас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Динамика рынка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Наши ставки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Голос клиента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Где мы сейчас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Динамика рынка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Тренд, на котором играем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Наши ставки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08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Целевые показатели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Решения к утверждению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просим одобрить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8F5D24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3D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Стратегия на год</dc:title>
  <dc:subject>PptxGenJS Presentation</dc:subject>
  <dc:creator>Импрезо</dc:creator>
  <cp:lastModifiedBy>Импрезо</cp:lastModifiedBy>
  <cp:revision>1</cp:revision>
  <dcterms:created xsi:type="dcterms:W3CDTF">2026-09-02T19:36:28Z</dcterms:created>
  <dcterms:modified xsi:type="dcterms:W3CDTF">2026-09-02T19:36:28Z</dcterms:modified>
</cp:coreProperties>
</file>