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выступления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Требования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объёмы,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роли и квалификация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обеспечиваем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ответственного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Предмет закупки и участник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Состав заявки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Понимание задачи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Опыт в цифрах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 проекта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выполнения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Понимание задачи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 проекта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выполнения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7716A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C2410C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410C">
              <a:alpha val="32000"/>
            </a:srgbClr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7716A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C2410C">
              <a:alpha val="32000"/>
            </a:srgbClr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7716A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410C"/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7716A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410C">
              <a:alpha val="32000"/>
            </a:srgbClr>
          </a:solidFill>
          <a:ln w="12700">
            <a:solidFill>
              <a:srgbClr val="C2410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Гарантии и риски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ТЕНДЕРНАЯ ПРЕЗЕНТАЦИЯ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Готовы приступить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 ответственного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Тендерная презентация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