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Структура выступления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Требования заказчика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Проекты, объёмы,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роли и квалификация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работ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обеспечиваем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Контакты ответственного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Тендерная презентация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Предмет закупки и участник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6B2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Состав заявки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Понимание задачи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Опыт в цифрах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Команда проекта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выполнения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Понимание задачи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Опыт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6B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Команда проекта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выполнения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FF6B2C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FF6B2C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FF6B2C">
              <a:alpha val="32000"/>
            </a:srgbClr>
          </a:solidFill>
          <a:ln w="12700">
            <a:solidFill>
              <a:srgbClr val="FF6B2C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949494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FF6B2C">
              <a:alpha val="32000"/>
            </a:srgbClr>
          </a:solidFill>
          <a:ln w="12700">
            <a:solidFill>
              <a:srgbClr val="FF6B2C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949494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FF6B2C"/>
          </a:solidFill>
          <a:ln w="12700">
            <a:solidFill>
              <a:srgbClr val="FF6B2C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949494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FF6B2C">
              <a:alpha val="32000"/>
            </a:srgbClr>
          </a:solidFill>
          <a:ln w="12700">
            <a:solidFill>
              <a:srgbClr val="FF6B2C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Гарантии и риски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Готовы приступить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Контакты ответственного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6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Тендерная презентация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