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Структура выступления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Требования заказчика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Проекты, объёмы,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Ключевые роли и квалификация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Параллельные потоки работ и контрольные точки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обеспечиваем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Контакты ответственного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Тендерная презентация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Предмет закупки и участник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6EE7A8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Состав заявки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Понимание задачи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Опыт в цифрах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Команда проекта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План выполнения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Понимание задачи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Опыт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E2023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E2023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E2023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E2023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Команда проекта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План выполнения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8E9093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8E9093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8E9093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8E9093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8E9093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8E9093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6EE7A8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6EE7A8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6EE7A8">
              <a:alpha val="32000"/>
            </a:srgbClr>
          </a:solidFill>
          <a:ln w="12700">
            <a:solidFill>
              <a:srgbClr val="6EE7A8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8E9093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6EE7A8">
              <a:alpha val="32000"/>
            </a:srgbClr>
          </a:solidFill>
          <a:ln w="12700">
            <a:solidFill>
              <a:srgbClr val="6EE7A8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8E9093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6EE7A8"/>
          </a:solidFill>
          <a:ln w="12700">
            <a:solidFill>
              <a:srgbClr val="6EE7A8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8E9093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6EE7A8">
              <a:alpha val="32000"/>
            </a:srgbClr>
          </a:solidFill>
          <a:ln w="12700">
            <a:solidFill>
              <a:srgbClr val="6EE7A8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06 / 08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Гарантии и риски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Готовы приступить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Контакты ответственного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6EE7A8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141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Тендерная презентация</dc:title>
  <dc:subject>PptxGenJS Presentation</dc:subject>
  <dc:creator>Импрезо</dc:creator>
  <cp:lastModifiedBy>Импрезо</cp:lastModifiedBy>
  <cp:revision>1</cp:revision>
  <dcterms:created xsi:type="dcterms:W3CDTF">2026-09-05T08:09:04Z</dcterms:created>
  <dcterms:modified xsi:type="dcterms:W3CDTF">2026-09-05T08:09:04Z</dcterms:modified>
</cp:coreProperties>
</file>