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 и возможность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экрана или фотография и одна подпись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меняется для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Метрики успеха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до и после релиза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Зоны ответственности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Запуск продукта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и дата запуска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714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Почему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запускаем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E8E6E2"/>
          </a:solidFill>
          <a:ln w="12700">
            <a:solidFill>
              <a:srgbClr val="5F6D75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Снимок экрана или фотография и одна подпись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 и после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Цели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71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вывода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от команд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Зоны ответственности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714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Запуск продукта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