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Контекст и возможность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Снимок экрана или фотография и одна подпись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меняется для клиента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Метрики успеха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до и после релиза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Зоны ответственности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Запуск продукта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и дата запуска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4A3FD6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Почему сейчас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запускаем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EEEEEC"/>
          </a:solidFill>
          <a:ln w="12700">
            <a:solidFill>
              <a:srgbClr val="72706F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Снимок экрана или фотография и одна подпись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 и после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EEEEEC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EEEEEC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Цели запуска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EEEEEC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EEEEC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EEEEC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EEEEEC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План вывода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4A3FD6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4A3FD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ЗАПУСК ПРОДУКТА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06F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BFA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7151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нужно от команд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Зоны ответственности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4A3FD6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BFAF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2706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Запуск продукта</dc:title>
  <dc:subject>PptxGenJS Presentation</dc:subject>
  <dc:creator>Импрезо</dc:creator>
  <cp:lastModifiedBy>Импрезо</cp:lastModifiedBy>
  <cp:revision>1</cp:revision>
  <dcterms:created xsi:type="dcterms:W3CDTF">2026-09-06T21:22:46Z</dcterms:created>
  <dcterms:modified xsi:type="dcterms:W3CDTF">2026-09-06T21:22:46Z</dcterms:modified>
</cp:coreProperties>
</file>