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Контекст и возможность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Снимок экрана или фотография и одна подпись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меняется для клиента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Метрики успеха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до и после релиза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Зоны ответственности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продукта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и дата запуска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60A5FA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Почему сейчас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запускаем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121722"/>
          </a:solidFill>
          <a:ln w="12700">
            <a:solidFill>
              <a:srgbClr val="94A3B8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Снимок экрана или фотография и одна подпись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 и после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2172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2172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Цели запуска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2172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2172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2172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2172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вывода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нужно от команд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Зоны ответственности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60A5FA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B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Запуск продукта</dc:title>
  <dc:subject>PptxGenJS Presentation</dc:subject>
  <dc:creator>Импрезо</dc:creator>
  <cp:lastModifiedBy>Импрезо</cp:lastModifiedBy>
  <cp:revision>1</cp:revision>
  <dcterms:created xsi:type="dcterms:W3CDTF">2026-09-06T21:22:46Z</dcterms:created>
  <dcterms:modified xsi:type="dcterms:W3CDTF">2026-09-06T21:22:46Z</dcterms:modified>
</cp:coreProperties>
</file>