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Контекст и возможность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Снимок экрана или фотография и одна подпись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меняется для клиента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Метрики успеха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Этапы до и после релиза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Зоны ответственности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B0B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F5F5F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Запуск продукта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Название и дата запуска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7170FF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B0B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F5F5F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Почему сейчас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7170FF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ЗАПУСК ПРОДУКТА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A9AB0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B0B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560320"/>
            <a:ext cx="5852160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200" b="1" dirty="0">
                <a:solidFill>
                  <a:srgbClr val="F5F5F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Что запускаем</a:t>
            </a:r>
            <a:endParaRPr lang="en-US" sz="3200" dirty="0"/>
          </a:p>
        </p:txBody>
      </p:sp>
      <p:sp>
        <p:nvSpPr>
          <p:cNvPr id="4" name="Shape 1"/>
          <p:cNvSpPr/>
          <p:nvPr/>
        </p:nvSpPr>
        <p:spPr>
          <a:xfrm>
            <a:off x="7191573" y="548640"/>
            <a:ext cx="4631619" cy="5577840"/>
          </a:xfrm>
          <a:prstGeom prst="rect">
            <a:avLst/>
          </a:prstGeom>
          <a:solidFill>
            <a:srgbClr val="171722"/>
          </a:solidFill>
          <a:ln w="12700">
            <a:solidFill>
              <a:srgbClr val="9A9AB0"/>
            </a:solidFill>
            <a:prstDash val="dash"/>
          </a:ln>
        </p:spPr>
      </p:sp>
      <p:sp>
        <p:nvSpPr>
          <p:cNvPr id="5" name="Text 2"/>
          <p:cNvSpPr/>
          <p:nvPr/>
        </p:nvSpPr>
        <p:spPr>
          <a:xfrm>
            <a:off x="7191573" y="3200400"/>
            <a:ext cx="4631619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Ваша фотография</a:t>
            </a:r>
            <a:endParaRPr lang="en-US" sz="1300" dirty="0"/>
          </a:p>
        </p:txBody>
      </p:sp>
      <p:sp>
        <p:nvSpPr>
          <p:cNvPr id="6" name="Text 3"/>
          <p:cNvSpPr/>
          <p:nvPr/>
        </p:nvSpPr>
        <p:spPr>
          <a:xfrm>
            <a:off x="822960" y="4389120"/>
            <a:ext cx="585216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Снимок экрана или фотография и одна подпись</a:t>
            </a:r>
            <a:endParaRPr lang="en-US" sz="1400" dirty="0"/>
          </a:p>
        </p:txBody>
      </p:sp>
      <p:sp>
        <p:nvSpPr>
          <p:cNvPr id="7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ЗАПУСК ПРОДУКТА</a:t>
            </a:r>
            <a:endParaRPr lang="en-US" sz="900" dirty="0"/>
          </a:p>
        </p:txBody>
      </p:sp>
      <p:sp>
        <p:nvSpPr>
          <p:cNvPr id="8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 / 07</a:t>
            </a:r>
            <a:endParaRPr lang="en-US" sz="900" dirty="0"/>
          </a:p>
        </p:txBody>
      </p:sp>
      <p:sp>
        <p:nvSpPr>
          <p:cNvPr id="9" name="Shape 6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A9AB0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B0B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5F5F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До и после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171722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Как сейчас</a:t>
            </a:r>
            <a:endParaRPr lang="en-US" sz="1700" dirty="0"/>
          </a:p>
        </p:txBody>
      </p:sp>
      <p:sp>
        <p:nvSpPr>
          <p:cNvPr id="6" name="Text 3"/>
          <p:cNvSpPr/>
          <p:nvPr/>
        </p:nvSpPr>
        <p:spPr>
          <a:xfrm>
            <a:off x="11430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 Что происходит сегодня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11430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 Чего это стоит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11430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 Почему так сложилось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63093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171722"/>
          </a:solidFill>
          <a:ln/>
        </p:spPr>
      </p:sp>
      <p:sp>
        <p:nvSpPr>
          <p:cNvPr id="10" name="Text 7"/>
          <p:cNvSpPr/>
          <p:nvPr/>
        </p:nvSpPr>
        <p:spPr>
          <a:xfrm>
            <a:off x="66294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717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Как будет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66294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 Что изменится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66294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 Что это даёт в цифрах</a:t>
            </a:r>
            <a:endParaRPr lang="en-US" sz="1350" dirty="0"/>
          </a:p>
        </p:txBody>
      </p:sp>
      <p:sp>
        <p:nvSpPr>
          <p:cNvPr id="13" name="Text 10"/>
          <p:cNvSpPr/>
          <p:nvPr/>
        </p:nvSpPr>
        <p:spPr>
          <a:xfrm>
            <a:off x="66294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 Когда будет видно</a:t>
            </a:r>
            <a:endParaRPr lang="en-US" sz="1350" dirty="0"/>
          </a:p>
        </p:txBody>
      </p:sp>
      <p:sp>
        <p:nvSpPr>
          <p:cNvPr id="14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ЗАПУСК ПРОДУКТА</a:t>
            </a:r>
            <a:endParaRPr lang="en-US" sz="900" dirty="0"/>
          </a:p>
        </p:txBody>
      </p:sp>
      <p:sp>
        <p:nvSpPr>
          <p:cNvPr id="15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04 / 07</a:t>
            </a:r>
            <a:endParaRPr lang="en-US" sz="900" dirty="0"/>
          </a:p>
        </p:txBody>
      </p:sp>
      <p:sp>
        <p:nvSpPr>
          <p:cNvPr id="16" name="Shape 13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A9AB0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B0B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5F5F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Цели запуска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171722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7170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717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171722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5F5F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717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171722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5F5F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717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171722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5F5F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717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ЗАПУСК ПРОДУКТА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05 / 07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A9AB0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B0B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5F5F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План вывода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651760"/>
            <a:ext cx="2468880" cy="45720"/>
          </a:xfrm>
          <a:prstGeom prst="rect">
            <a:avLst/>
          </a:prstGeom>
          <a:solidFill>
            <a:srgbClr val="7170FF"/>
          </a:solidFill>
          <a:ln/>
        </p:spPr>
      </p:sp>
      <p:sp>
        <p:nvSpPr>
          <p:cNvPr id="5" name="Text 2"/>
          <p:cNvSpPr/>
          <p:nvPr/>
        </p:nvSpPr>
        <p:spPr>
          <a:xfrm>
            <a:off x="8229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717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8229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Этап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8229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3566160" y="2651760"/>
            <a:ext cx="2468880" cy="45720"/>
          </a:xfrm>
          <a:prstGeom prst="rect">
            <a:avLst/>
          </a:prstGeom>
          <a:solidFill>
            <a:srgbClr val="7170FF"/>
          </a:solidFill>
          <a:ln/>
        </p:spPr>
      </p:sp>
      <p:sp>
        <p:nvSpPr>
          <p:cNvPr id="9" name="Text 6"/>
          <p:cNvSpPr/>
          <p:nvPr/>
        </p:nvSpPr>
        <p:spPr>
          <a:xfrm>
            <a:off x="35661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717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35661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35661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2" name="Shape 9"/>
          <p:cNvSpPr/>
          <p:nvPr/>
        </p:nvSpPr>
        <p:spPr>
          <a:xfrm>
            <a:off x="6309360" y="2651760"/>
            <a:ext cx="2468880" cy="45720"/>
          </a:xfrm>
          <a:prstGeom prst="rect">
            <a:avLst/>
          </a:prstGeom>
          <a:solidFill>
            <a:srgbClr val="7170FF"/>
          </a:solidFill>
          <a:ln/>
        </p:spPr>
      </p:sp>
      <p:sp>
        <p:nvSpPr>
          <p:cNvPr id="13" name="Text 10"/>
          <p:cNvSpPr/>
          <p:nvPr/>
        </p:nvSpPr>
        <p:spPr>
          <a:xfrm>
            <a:off x="63093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717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63093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63093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9052560" y="2651760"/>
            <a:ext cx="2468880" cy="45720"/>
          </a:xfrm>
          <a:prstGeom prst="rect">
            <a:avLst/>
          </a:prstGeom>
          <a:solidFill>
            <a:srgbClr val="7170FF"/>
          </a:solidFill>
          <a:ln/>
        </p:spPr>
      </p:sp>
      <p:sp>
        <p:nvSpPr>
          <p:cNvPr id="17" name="Text 14"/>
          <p:cNvSpPr/>
          <p:nvPr/>
        </p:nvSpPr>
        <p:spPr>
          <a:xfrm>
            <a:off x="90525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717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8" name="Text 15"/>
          <p:cNvSpPr/>
          <p:nvPr/>
        </p:nvSpPr>
        <p:spPr>
          <a:xfrm>
            <a:off x="90525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90525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ЗАПУСК ПРОДУКТА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06 / 07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A9AB0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B0B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5F5F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Что нужно от команд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Зоны ответственности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7170FF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B0B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Запуск продукта</dc:title>
  <dc:subject>PptxGenJS Presentation</dc:subject>
  <dc:creator>Импрезо</dc:creator>
  <cp:lastModifiedBy>Импрезо</cp:lastModifiedBy>
  <cp:revision>1</cp:revision>
  <dcterms:created xsi:type="dcterms:W3CDTF">2026-09-06T21:22:46Z</dcterms:created>
  <dcterms:modified xsi:type="dcterms:W3CDTF">2026-09-06T21:22:46Z</dcterms:modified>
</cp:coreProperties>
</file>