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88952" cy="6858000"/>
  <p:notesSz cx="6858000" cy="12188952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Это пустой шаблон презентации: структура и оформление готовы, содержание пишете вы. В заметках к каждому слайду написано, что на нём должно быть.
Шаблон собран в Импрезо — imprezo.ru. Там же эту структуру можно заполнить текстом под вашу задачу и получить готовую презентацию.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Контекст и возможность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Снимок экрана или фотография и одна подпись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Что меняется для клиента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Метрики успеха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Этапы до и после релиза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Зоны ответственности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DD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2011680"/>
            <a:ext cx="1051560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10101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Запуск продукта</a:t>
            </a:r>
            <a:endParaRPr lang="en-US" sz="4400" dirty="0"/>
          </a:p>
        </p:txBody>
      </p:sp>
      <p:sp>
        <p:nvSpPr>
          <p:cNvPr id="4" name="Text 1"/>
          <p:cNvSpPr/>
          <p:nvPr/>
        </p:nvSpPr>
        <p:spPr>
          <a:xfrm>
            <a:off x="822960" y="3977640"/>
            <a:ext cx="8686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и дата запуска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822960" y="566928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Автор · дата</a:t>
            </a:r>
            <a:endParaRPr lang="en-US" sz="1200" dirty="0"/>
          </a:p>
        </p:txBody>
      </p:sp>
      <p:sp>
        <p:nvSpPr>
          <p:cNvPr id="6" name="Shape 3"/>
          <p:cNvSpPr/>
          <p:nvPr/>
        </p:nvSpPr>
        <p:spPr>
          <a:xfrm>
            <a:off x="822960" y="1737360"/>
            <a:ext cx="1097280" cy="54864"/>
          </a:xfrm>
          <a:prstGeom prst="rect">
            <a:avLst/>
          </a:prstGeom>
          <a:solidFill>
            <a:srgbClr val="0F1FCF"/>
          </a:solidFill>
          <a:ln/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DD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10101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Почему сейчас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0F1FCF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010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010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010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ЗАПУСК ПРОДУКТА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 / 07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6F6209">
              <a:alpha val="22000"/>
            </a:srgbClr>
          </a:solidFill>
          <a:ln/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DD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2560320"/>
            <a:ext cx="5852160" cy="1737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200" b="1" dirty="0">
                <a:solidFill>
                  <a:srgbClr val="10101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Что запускаем</a:t>
            </a:r>
            <a:endParaRPr lang="en-US" sz="3200" dirty="0"/>
          </a:p>
        </p:txBody>
      </p:sp>
      <p:sp>
        <p:nvSpPr>
          <p:cNvPr id="4" name="Shape 1"/>
          <p:cNvSpPr/>
          <p:nvPr/>
        </p:nvSpPr>
        <p:spPr>
          <a:xfrm>
            <a:off x="7191573" y="548640"/>
            <a:ext cx="4631619" cy="5577840"/>
          </a:xfrm>
          <a:prstGeom prst="rect">
            <a:avLst/>
          </a:prstGeom>
          <a:solidFill>
            <a:srgbClr val="FFFFFF"/>
          </a:solidFill>
          <a:ln w="12700">
            <a:solidFill>
              <a:srgbClr val="6F6209"/>
            </a:solidFill>
            <a:prstDash val="dash"/>
          </a:ln>
        </p:spPr>
      </p:sp>
      <p:sp>
        <p:nvSpPr>
          <p:cNvPr id="5" name="Text 2"/>
          <p:cNvSpPr/>
          <p:nvPr/>
        </p:nvSpPr>
        <p:spPr>
          <a:xfrm>
            <a:off x="7191573" y="3200400"/>
            <a:ext cx="4631619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Ваша фотография</a:t>
            </a:r>
            <a:endParaRPr lang="en-US" sz="1300" dirty="0"/>
          </a:p>
        </p:txBody>
      </p:sp>
      <p:sp>
        <p:nvSpPr>
          <p:cNvPr id="6" name="Text 3"/>
          <p:cNvSpPr/>
          <p:nvPr/>
        </p:nvSpPr>
        <p:spPr>
          <a:xfrm>
            <a:off x="822960" y="4389120"/>
            <a:ext cx="5852160" cy="1280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Снимок экрана или фотография и одна подпись</a:t>
            </a:r>
            <a:endParaRPr lang="en-US" sz="1400" dirty="0"/>
          </a:p>
        </p:txBody>
      </p:sp>
      <p:sp>
        <p:nvSpPr>
          <p:cNvPr id="7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ЗАПУСК ПРОДУКТА</a:t>
            </a:r>
            <a:endParaRPr lang="en-US" sz="900" dirty="0"/>
          </a:p>
        </p:txBody>
      </p:sp>
      <p:sp>
        <p:nvSpPr>
          <p:cNvPr id="8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 / 07</a:t>
            </a:r>
            <a:endParaRPr lang="en-US" sz="900" dirty="0"/>
          </a:p>
        </p:txBody>
      </p:sp>
      <p:sp>
        <p:nvSpPr>
          <p:cNvPr id="9" name="Shape 6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6F6209">
              <a:alpha val="22000"/>
            </a:srgbClr>
          </a:solidFill>
          <a:ln/>
        </p:spPr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DD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10101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До и после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286000"/>
            <a:ext cx="5029200" cy="3657600"/>
          </a:xfrm>
          <a:prstGeom prst="roundRect">
            <a:avLst>
              <a:gd name="adj" fmla="val 2000"/>
            </a:avLst>
          </a:prstGeom>
          <a:solidFill>
            <a:srgbClr val="FFFFFF"/>
          </a:solidFill>
          <a:ln/>
        </p:spPr>
      </p:sp>
      <p:sp>
        <p:nvSpPr>
          <p:cNvPr id="5" name="Text 2"/>
          <p:cNvSpPr/>
          <p:nvPr/>
        </p:nvSpPr>
        <p:spPr>
          <a:xfrm>
            <a:off x="1143000" y="2514600"/>
            <a:ext cx="43891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Как сейчас</a:t>
            </a:r>
            <a:endParaRPr lang="en-US" sz="1700" dirty="0"/>
          </a:p>
        </p:txBody>
      </p:sp>
      <p:sp>
        <p:nvSpPr>
          <p:cNvPr id="6" name="Text 3"/>
          <p:cNvSpPr/>
          <p:nvPr/>
        </p:nvSpPr>
        <p:spPr>
          <a:xfrm>
            <a:off x="1143000" y="31089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010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Что происходит сегодня</a:t>
            </a:r>
            <a:endParaRPr lang="en-US" sz="1350" dirty="0"/>
          </a:p>
        </p:txBody>
      </p:sp>
      <p:sp>
        <p:nvSpPr>
          <p:cNvPr id="7" name="Text 4"/>
          <p:cNvSpPr/>
          <p:nvPr/>
        </p:nvSpPr>
        <p:spPr>
          <a:xfrm>
            <a:off x="1143000" y="40233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010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Чего это стоит</a:t>
            </a:r>
            <a:endParaRPr lang="en-US" sz="1350" dirty="0"/>
          </a:p>
        </p:txBody>
      </p:sp>
      <p:sp>
        <p:nvSpPr>
          <p:cNvPr id="8" name="Text 5"/>
          <p:cNvSpPr/>
          <p:nvPr/>
        </p:nvSpPr>
        <p:spPr>
          <a:xfrm>
            <a:off x="1143000" y="49377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010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Почему так сложилось</a:t>
            </a:r>
            <a:endParaRPr lang="en-US" sz="1350" dirty="0"/>
          </a:p>
        </p:txBody>
      </p:sp>
      <p:sp>
        <p:nvSpPr>
          <p:cNvPr id="9" name="Shape 6"/>
          <p:cNvSpPr/>
          <p:nvPr/>
        </p:nvSpPr>
        <p:spPr>
          <a:xfrm>
            <a:off x="6309360" y="2286000"/>
            <a:ext cx="5029200" cy="3657600"/>
          </a:xfrm>
          <a:prstGeom prst="roundRect">
            <a:avLst>
              <a:gd name="adj" fmla="val 2000"/>
            </a:avLst>
          </a:prstGeom>
          <a:solidFill>
            <a:srgbClr val="FFFFFF"/>
          </a:solidFill>
          <a:ln/>
        </p:spPr>
      </p:sp>
      <p:sp>
        <p:nvSpPr>
          <p:cNvPr id="10" name="Text 7"/>
          <p:cNvSpPr/>
          <p:nvPr/>
        </p:nvSpPr>
        <p:spPr>
          <a:xfrm>
            <a:off x="6629400" y="2514600"/>
            <a:ext cx="43891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0F1FC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Как будет</a:t>
            </a:r>
            <a:endParaRPr lang="en-US" sz="1700" dirty="0"/>
          </a:p>
        </p:txBody>
      </p:sp>
      <p:sp>
        <p:nvSpPr>
          <p:cNvPr id="11" name="Text 8"/>
          <p:cNvSpPr/>
          <p:nvPr/>
        </p:nvSpPr>
        <p:spPr>
          <a:xfrm>
            <a:off x="6629400" y="31089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010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Что изменится</a:t>
            </a:r>
            <a:endParaRPr lang="en-US" sz="1350" dirty="0"/>
          </a:p>
        </p:txBody>
      </p:sp>
      <p:sp>
        <p:nvSpPr>
          <p:cNvPr id="12" name="Text 9"/>
          <p:cNvSpPr/>
          <p:nvPr/>
        </p:nvSpPr>
        <p:spPr>
          <a:xfrm>
            <a:off x="6629400" y="40233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010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Что это даёт в цифрах</a:t>
            </a:r>
            <a:endParaRPr lang="en-US" sz="1350" dirty="0"/>
          </a:p>
        </p:txBody>
      </p:sp>
      <p:sp>
        <p:nvSpPr>
          <p:cNvPr id="13" name="Text 10"/>
          <p:cNvSpPr/>
          <p:nvPr/>
        </p:nvSpPr>
        <p:spPr>
          <a:xfrm>
            <a:off x="6629400" y="49377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010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Когда будет видно</a:t>
            </a:r>
            <a:endParaRPr lang="en-US" sz="1350" dirty="0"/>
          </a:p>
        </p:txBody>
      </p:sp>
      <p:sp>
        <p:nvSpPr>
          <p:cNvPr id="14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ЗАПУСК ПРОДУКТА</a:t>
            </a:r>
            <a:endParaRPr lang="en-US" sz="900" dirty="0"/>
          </a:p>
        </p:txBody>
      </p:sp>
      <p:sp>
        <p:nvSpPr>
          <p:cNvPr id="15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 / 07</a:t>
            </a:r>
            <a:endParaRPr lang="en-US" sz="900" dirty="0"/>
          </a:p>
        </p:txBody>
      </p:sp>
      <p:sp>
        <p:nvSpPr>
          <p:cNvPr id="16" name="Shape 13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6F6209">
              <a:alpha val="22000"/>
            </a:srgbClr>
          </a:solidFill>
          <a:ln/>
        </p:spPr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DD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10101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Цели запуска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377440"/>
            <a:ext cx="4572000" cy="3657600"/>
          </a:xfrm>
          <a:prstGeom prst="roundRect">
            <a:avLst>
              <a:gd name="adj" fmla="val 2000"/>
            </a:avLst>
          </a:prstGeom>
          <a:solidFill>
            <a:srgbClr val="FFFFFF"/>
          </a:solidFill>
          <a:ln/>
        </p:spPr>
      </p:sp>
      <p:sp>
        <p:nvSpPr>
          <p:cNvPr id="5" name="Text 2"/>
          <p:cNvSpPr/>
          <p:nvPr/>
        </p:nvSpPr>
        <p:spPr>
          <a:xfrm>
            <a:off x="1143000" y="3200400"/>
            <a:ext cx="393192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200" b="1" dirty="0">
                <a:solidFill>
                  <a:srgbClr val="0F1FC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00</a:t>
            </a:r>
            <a:endParaRPr lang="en-US" sz="7200" dirty="0"/>
          </a:p>
        </p:txBody>
      </p:sp>
      <p:sp>
        <p:nvSpPr>
          <p:cNvPr id="6" name="Text 3"/>
          <p:cNvSpPr/>
          <p:nvPr/>
        </p:nvSpPr>
        <p:spPr>
          <a:xfrm>
            <a:off x="1143000" y="4526280"/>
            <a:ext cx="3931920" cy="65836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010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1143000" y="5230368"/>
            <a:ext cx="39319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0F1FC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200" dirty="0"/>
          </a:p>
        </p:txBody>
      </p:sp>
      <p:sp>
        <p:nvSpPr>
          <p:cNvPr id="8" name="Shape 5"/>
          <p:cNvSpPr/>
          <p:nvPr/>
        </p:nvSpPr>
        <p:spPr>
          <a:xfrm>
            <a:off x="5650992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FFFFFF"/>
          </a:solidFill>
          <a:ln/>
        </p:spPr>
      </p:sp>
      <p:sp>
        <p:nvSpPr>
          <p:cNvPr id="9" name="Text 6"/>
          <p:cNvSpPr/>
          <p:nvPr/>
        </p:nvSpPr>
        <p:spPr>
          <a:xfrm>
            <a:off x="5925312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0101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00</a:t>
            </a:r>
            <a:endParaRPr lang="en-US" sz="3000" dirty="0"/>
          </a:p>
        </p:txBody>
      </p:sp>
      <p:sp>
        <p:nvSpPr>
          <p:cNvPr id="10" name="Text 7"/>
          <p:cNvSpPr/>
          <p:nvPr/>
        </p:nvSpPr>
        <p:spPr>
          <a:xfrm>
            <a:off x="5925312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1" name="Text 8"/>
          <p:cNvSpPr/>
          <p:nvPr/>
        </p:nvSpPr>
        <p:spPr>
          <a:xfrm>
            <a:off x="5925312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F1FC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8636508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FFFFFF"/>
          </a:solidFill>
          <a:ln/>
        </p:spPr>
      </p:sp>
      <p:sp>
        <p:nvSpPr>
          <p:cNvPr id="13" name="Text 10"/>
          <p:cNvSpPr/>
          <p:nvPr/>
        </p:nvSpPr>
        <p:spPr>
          <a:xfrm>
            <a:off x="8910828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0101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00</a:t>
            </a:r>
            <a:endParaRPr lang="en-US" sz="3000" dirty="0"/>
          </a:p>
        </p:txBody>
      </p:sp>
      <p:sp>
        <p:nvSpPr>
          <p:cNvPr id="14" name="Text 11"/>
          <p:cNvSpPr/>
          <p:nvPr/>
        </p:nvSpPr>
        <p:spPr>
          <a:xfrm>
            <a:off x="8910828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5" name="Text 12"/>
          <p:cNvSpPr/>
          <p:nvPr/>
        </p:nvSpPr>
        <p:spPr>
          <a:xfrm>
            <a:off x="8910828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F1FC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6" name="Shape 13"/>
          <p:cNvSpPr/>
          <p:nvPr/>
        </p:nvSpPr>
        <p:spPr>
          <a:xfrm>
            <a:off x="5650992" y="4334256"/>
            <a:ext cx="5715000" cy="1700784"/>
          </a:xfrm>
          <a:prstGeom prst="roundRect">
            <a:avLst>
              <a:gd name="adj" fmla="val 4301"/>
            </a:avLst>
          </a:prstGeom>
          <a:solidFill>
            <a:srgbClr val="FFFFFF"/>
          </a:solidFill>
          <a:ln/>
        </p:spPr>
      </p:sp>
      <p:sp>
        <p:nvSpPr>
          <p:cNvPr id="17" name="Text 14"/>
          <p:cNvSpPr/>
          <p:nvPr/>
        </p:nvSpPr>
        <p:spPr>
          <a:xfrm>
            <a:off x="5925312" y="4498848"/>
            <a:ext cx="51663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0101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00</a:t>
            </a:r>
            <a:endParaRPr lang="en-US" sz="3000" dirty="0"/>
          </a:p>
        </p:txBody>
      </p:sp>
      <p:sp>
        <p:nvSpPr>
          <p:cNvPr id="18" name="Text 15"/>
          <p:cNvSpPr/>
          <p:nvPr/>
        </p:nvSpPr>
        <p:spPr>
          <a:xfrm>
            <a:off x="5925312" y="5157216"/>
            <a:ext cx="516636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9" name="Text 16"/>
          <p:cNvSpPr/>
          <p:nvPr/>
        </p:nvSpPr>
        <p:spPr>
          <a:xfrm>
            <a:off x="5925312" y="5696712"/>
            <a:ext cx="5166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F1FC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20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ЗАПУСК ПРОДУКТА</a:t>
            </a:r>
            <a:endParaRPr lang="en-US" sz="900" dirty="0"/>
          </a:p>
        </p:txBody>
      </p:sp>
      <p:sp>
        <p:nvSpPr>
          <p:cNvPr id="21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 / 07</a:t>
            </a:r>
            <a:endParaRPr lang="en-US" sz="900" dirty="0"/>
          </a:p>
        </p:txBody>
      </p:sp>
      <p:sp>
        <p:nvSpPr>
          <p:cNvPr id="22" name="Shape 19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6F6209">
              <a:alpha val="22000"/>
            </a:srgbClr>
          </a:solidFill>
          <a:ln/>
        </p:spPr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DD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10101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План вывода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651760"/>
            <a:ext cx="2468880" cy="45720"/>
          </a:xfrm>
          <a:prstGeom prst="rect">
            <a:avLst/>
          </a:prstGeom>
          <a:solidFill>
            <a:srgbClr val="0F1FCF"/>
          </a:solidFill>
          <a:ln/>
        </p:spPr>
      </p:sp>
      <p:sp>
        <p:nvSpPr>
          <p:cNvPr id="5" name="Text 2"/>
          <p:cNvSpPr/>
          <p:nvPr/>
        </p:nvSpPr>
        <p:spPr>
          <a:xfrm>
            <a:off x="8229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0F1FC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1</a:t>
            </a:r>
            <a:endParaRPr lang="en-US" sz="1100" dirty="0"/>
          </a:p>
        </p:txBody>
      </p:sp>
      <p:sp>
        <p:nvSpPr>
          <p:cNvPr id="6" name="Text 3"/>
          <p:cNvSpPr/>
          <p:nvPr/>
        </p:nvSpPr>
        <p:spPr>
          <a:xfrm>
            <a:off x="8229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010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7" name="Text 4"/>
          <p:cNvSpPr/>
          <p:nvPr/>
        </p:nvSpPr>
        <p:spPr>
          <a:xfrm>
            <a:off x="8229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8" name="Shape 5"/>
          <p:cNvSpPr/>
          <p:nvPr/>
        </p:nvSpPr>
        <p:spPr>
          <a:xfrm>
            <a:off x="3566160" y="2651760"/>
            <a:ext cx="2468880" cy="45720"/>
          </a:xfrm>
          <a:prstGeom prst="rect">
            <a:avLst/>
          </a:prstGeom>
          <a:solidFill>
            <a:srgbClr val="0F1FCF"/>
          </a:solidFill>
          <a:ln/>
        </p:spPr>
      </p:sp>
      <p:sp>
        <p:nvSpPr>
          <p:cNvPr id="9" name="Text 6"/>
          <p:cNvSpPr/>
          <p:nvPr/>
        </p:nvSpPr>
        <p:spPr>
          <a:xfrm>
            <a:off x="35661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0F1FC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2</a:t>
            </a:r>
            <a:endParaRPr lang="en-US" sz="1100" dirty="0"/>
          </a:p>
        </p:txBody>
      </p:sp>
      <p:sp>
        <p:nvSpPr>
          <p:cNvPr id="10" name="Text 7"/>
          <p:cNvSpPr/>
          <p:nvPr/>
        </p:nvSpPr>
        <p:spPr>
          <a:xfrm>
            <a:off x="35661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010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1" name="Text 8"/>
          <p:cNvSpPr/>
          <p:nvPr/>
        </p:nvSpPr>
        <p:spPr>
          <a:xfrm>
            <a:off x="35661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12" name="Shape 9"/>
          <p:cNvSpPr/>
          <p:nvPr/>
        </p:nvSpPr>
        <p:spPr>
          <a:xfrm>
            <a:off x="6309360" y="2651760"/>
            <a:ext cx="2468880" cy="45720"/>
          </a:xfrm>
          <a:prstGeom prst="rect">
            <a:avLst/>
          </a:prstGeom>
          <a:solidFill>
            <a:srgbClr val="0F1FCF"/>
          </a:solidFill>
          <a:ln/>
        </p:spPr>
      </p:sp>
      <p:sp>
        <p:nvSpPr>
          <p:cNvPr id="13" name="Text 10"/>
          <p:cNvSpPr/>
          <p:nvPr/>
        </p:nvSpPr>
        <p:spPr>
          <a:xfrm>
            <a:off x="63093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0F1FC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3</a:t>
            </a:r>
            <a:endParaRPr lang="en-US" sz="1100" dirty="0"/>
          </a:p>
        </p:txBody>
      </p:sp>
      <p:sp>
        <p:nvSpPr>
          <p:cNvPr id="14" name="Text 11"/>
          <p:cNvSpPr/>
          <p:nvPr/>
        </p:nvSpPr>
        <p:spPr>
          <a:xfrm>
            <a:off x="63093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010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5" name="Text 12"/>
          <p:cNvSpPr/>
          <p:nvPr/>
        </p:nvSpPr>
        <p:spPr>
          <a:xfrm>
            <a:off x="63093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9052560" y="2651760"/>
            <a:ext cx="2468880" cy="45720"/>
          </a:xfrm>
          <a:prstGeom prst="rect">
            <a:avLst/>
          </a:prstGeom>
          <a:solidFill>
            <a:srgbClr val="0F1FCF"/>
          </a:solidFill>
          <a:ln/>
        </p:spPr>
      </p:sp>
      <p:sp>
        <p:nvSpPr>
          <p:cNvPr id="17" name="Text 14"/>
          <p:cNvSpPr/>
          <p:nvPr/>
        </p:nvSpPr>
        <p:spPr>
          <a:xfrm>
            <a:off x="90525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0F1FC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4</a:t>
            </a:r>
            <a:endParaRPr lang="en-US" sz="1100" dirty="0"/>
          </a:p>
        </p:txBody>
      </p:sp>
      <p:sp>
        <p:nvSpPr>
          <p:cNvPr id="18" name="Text 15"/>
          <p:cNvSpPr/>
          <p:nvPr/>
        </p:nvSpPr>
        <p:spPr>
          <a:xfrm>
            <a:off x="90525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010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9" name="Text 16"/>
          <p:cNvSpPr/>
          <p:nvPr/>
        </p:nvSpPr>
        <p:spPr>
          <a:xfrm>
            <a:off x="90525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20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ЗАПУСК ПРОДУКТА</a:t>
            </a:r>
            <a:endParaRPr lang="en-US" sz="900" dirty="0"/>
          </a:p>
        </p:txBody>
      </p:sp>
      <p:sp>
        <p:nvSpPr>
          <p:cNvPr id="21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06 / 07</a:t>
            </a:r>
            <a:endParaRPr lang="en-US" sz="900" dirty="0"/>
          </a:p>
        </p:txBody>
      </p:sp>
      <p:sp>
        <p:nvSpPr>
          <p:cNvPr id="22" name="Shape 19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6F6209">
              <a:alpha val="22000"/>
            </a:srgbClr>
          </a:solidFill>
          <a:ln/>
        </p:spPr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DD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82880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10101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Что нужно от команд</a:t>
            </a:r>
            <a:endParaRPr lang="en-US" sz="4000" dirty="0"/>
          </a:p>
        </p:txBody>
      </p:sp>
      <p:sp>
        <p:nvSpPr>
          <p:cNvPr id="4" name="Text 1"/>
          <p:cNvSpPr/>
          <p:nvPr/>
        </p:nvSpPr>
        <p:spPr>
          <a:xfrm>
            <a:off x="822960" y="3108960"/>
            <a:ext cx="8686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Зоны ответственности</a:t>
            </a:r>
            <a:endParaRPr lang="en-US" sz="1700" dirty="0"/>
          </a:p>
        </p:txBody>
      </p:sp>
      <p:sp>
        <p:nvSpPr>
          <p:cNvPr id="5" name="Shape 2"/>
          <p:cNvSpPr/>
          <p:nvPr/>
        </p:nvSpPr>
        <p:spPr>
          <a:xfrm>
            <a:off x="822960" y="4754880"/>
            <a:ext cx="3108960" cy="685800"/>
          </a:xfrm>
          <a:prstGeom prst="roundRect">
            <a:avLst>
              <a:gd name="adj" fmla="val 16000"/>
            </a:avLst>
          </a:prstGeom>
          <a:solidFill>
            <a:srgbClr val="0F1FCF"/>
          </a:solidFill>
          <a:ln/>
        </p:spPr>
      </p:sp>
      <p:sp>
        <p:nvSpPr>
          <p:cNvPr id="6" name="Text 3"/>
          <p:cNvSpPr/>
          <p:nvPr/>
        </p:nvSpPr>
        <p:spPr>
          <a:xfrm>
            <a:off x="822960" y="4754880"/>
            <a:ext cx="31089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DD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Следующий шаг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822960" y="566928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почта · телефон · сайт</a:t>
            </a:r>
            <a:endParaRPr lang="en-US" sz="1200" dirty="0"/>
          </a:p>
        </p:txBody>
      </p:sp>
      <p:sp>
        <p:nvSpPr>
          <p:cNvPr id="8" name="Text 5"/>
          <p:cNvSpPr/>
          <p:nvPr/>
        </p:nvSpPr>
        <p:spPr>
          <a:xfrm>
            <a:off x="11430000" y="6355080"/>
            <a:ext cx="548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Запуск продукта</dc:title>
  <dc:subject>PptxGenJS Presentation</dc:subject>
  <dc:creator>Импрезо</dc:creator>
  <cp:lastModifiedBy>Импрезо</cp:lastModifiedBy>
  <cp:revision>1</cp:revision>
  <dcterms:created xsi:type="dcterms:W3CDTF">2026-09-06T21:22:46Z</dcterms:created>
  <dcterms:modified xsi:type="dcterms:W3CDTF">2026-09-06T21:22:46Z</dcterms:modified>
</cp:coreProperties>
</file>