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8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A0B5F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11113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A0B5F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A0B5F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A0B5F0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B5CE6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11113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C6C6E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C6C6E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Сумма, срок, окупаемость, доля в общем бюджете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Разбивка по статьям, без общих слов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изменится, если утвердят и если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Когда вложения начнут отбиваться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может пойти не так и что предусмотрено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Конкретное решение и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Направление, период, ответственный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B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Сколько просим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что именно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 бюджетом и без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Возврат по кварталам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Когда вложения начнут отбиваться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 и как их снимаем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утвердить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Конкретное решение и срок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B5CE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бюджета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