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2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2E4C7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8FAF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2E4C73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2E4C73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2E4C73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60A5FA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8FAF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A3B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A3B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Сумма, срок, окупаемость, доля в общем бюджете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Разбивка по статьям, без общих слов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изменится, если утвердят и если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Когда вложения начнут отбиваться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может пойти не так и что предусмотрено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Конкретное решение и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Направление, период, ответственный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Сколько просим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что именно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 бюджетом и без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Возврат по кварталам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Когда вложения начнут отбиваться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как их снимаем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утвердить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Конкретное решение и срок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бюджета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