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0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36357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5F5F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363577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363577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363577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7170F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5F5F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9AB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9AB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Сумма, срок, окупаемость, доля в общем бюджете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Разбивка по статьям, без общих слов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изменится, если утвердят и если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Когда вложения начнут отбиваться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может пойти не так и что предусмотрено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Конкретное решение и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0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Защита бюджета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Направление, период, ответственный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7170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Сколько просим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7170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На что именно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С бюджетом и без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Возврат по кварталам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Когда вложения начнут отбиваться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Риски и как их снимаем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Что нужно утвердить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Конкретное решение и срок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7170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0B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бюджета</dc:title>
  <dc:subject>PptxGenJS Presentation</dc:subject>
  <dc:creator>Импрезо</dc:creator>
  <cp:lastModifiedBy>Импрезо</cp:lastModifiedBy>
  <cp:revision>1</cp:revision>
  <dcterms:created xsi:type="dcterms:W3CDTF">2026-09-02T19:36:27Z</dcterms:created>
  <dcterms:modified xsi:type="dcterms:W3CDTF">2026-09-02T19:36:27Z</dcterms:modified>
</cp:coreProperties>
</file>