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14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1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6B2D1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6B2D12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6B2D12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6B2D12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FF6B2C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9494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9494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Сумма, срок, окупаемость, доля в общем бюджете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Разбивка по статьям, без общих слов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изменится, если утвердят и если нет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Когда вложения начнут отбиваться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может пойти не так и что предусмотрено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Конкретное решение и срок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Защита бюджета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Направление, период, ответственный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6B2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Сколько просим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6B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 что именно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 бюджетом и без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Возврат по кварталам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Когда вложения начнут отбиваться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Риски и как их снимаем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нужно утвердить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Конкретное решение и срок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6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бюджета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